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Цитоплазма, цитоскелет, клеточный центр и органоиды движения
</a:t>
            </a:r>
            <a:endParaRPr lang="en-US" sz="3298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организация клетки: опора, транспорт, движение и деление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эти структуры в клетке
</a:t>
            </a:r>
            <a:endParaRPr lang="en-US" sz="2751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заполняет пространство между мембраной и ядром, а цитоскелет, клеточный центр, реснички и жгутики вместе обеспечивают форму, транспорт веществ и точное деление эукариотической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как внутренняя среда клетки
</a:t>
            </a:r>
            <a:endParaRPr lang="en-US" sz="2521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в основном состоит из воды, но также содержит белки, ионы, аминокислоты, углеводы, липиды и АТФ, необходимые для непрерывной жизнедеятельности клетки.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протекает множество реакций обмена веществ, включая начальные этапы расщепления глюкозы и другие процессы, связанные с получением и расходованием энергии.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0749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подвижность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жидкой основе цитоплазмы в клетке возможны перемещения молекул, пузырьков и органоидов, что поддерживает непрерывность обмена и реакции на изменения условий.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1429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не просто заполняет клетку, а объединяет её структуры в функциональное целое, где каждый компонент связан с другими через обмен веществ и транспорт.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органоидов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находятся не изолированно, а в общей внутренней среде, что позволяет им быстро обмениваться веществами и согласованно выполнять свои функции.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 и клеточные включения
</a:t>
            </a:r>
            <a:endParaRPr lang="en-US" sz="277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3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Гиалоплазма — основная полужидкая часть цитоплазмы, в которой свободно перемещаются молекулы и органоиды. Её коллоидные свойства позволяют клетке менять вязкость в зависимости от активности.
</a:t>
            </a:r>
            <a:endParaRPr lang="en-US" sz="1299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Изменчивая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гиалоплазмы связано с функцией клетки: при высокой активности она может быть более подвижной, а при покое — более вязкой и устойчивой.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Запасные вещества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3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включения служат временным запасом веществ. Они могут содержать гликоген, капли жира, пигменты, соли и кристаллы, не являясь постоянными органоидами.
</a:t>
            </a:r>
            <a:endParaRPr lang="en-US" sz="1347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их больше
</a:t>
            </a:r>
            <a:pPr algn="l" indent="0" marL="0">
              <a:lnSpc>
                <a:spcPct val="100000"/>
              </a:lnSpc>
              <a:buNone/>
            </a:pPr>
            <a:r>
              <a:rPr lang="en-US" sz="3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много включений накапливается в клетках печени, мышц и жировой ткани, где организму важно хранить питательные вещества и использовать их по мере необходимости.
</a:t>
            </a:r>
            <a:endParaRPr lang="en-US" sz="133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перемещаются внутри цитоплазмы
</a:t>
            </a:r>
            <a:pPr algn="l" indent="0" marL="0">
              <a:lnSpc>
                <a:spcPct val="90000"/>
              </a:lnSpc>
              <a:buNone/>
            </a:pPr>
            <a:r>
              <a:rPr lang="en-US" sz="24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поступления, распределения и использования веществ в клетке.
</a:t>
            </a:r>
            <a:endParaRPr lang="en-US" sz="2401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98556"/>
            <a:ext cx="443582" cy="39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93397" y="1418271"/>
            <a:ext cx="443582" cy="35486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66577" y="1398556"/>
            <a:ext cx="443582" cy="39429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Цитоскелет: опора и динамика клетки
</a:t>
            </a:r>
            <a:endParaRPr lang="en-US" sz="2767" dirty="0"/>
          </a:p>
        </p:txBody>
      </p:sp>
      <p:sp>
        <p:nvSpPr>
          <p:cNvPr id="13" name="Text 1"/>
          <p:cNvSpPr txBox="1"/>
          <p:nvPr/>
        </p:nvSpPr>
        <p:spPr>
          <a:xfrm>
            <a:off x="6117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образует внутренний каркас клетки, который помогает сохранять её форму, удерживает органоиды в нужном положении и делает строение клетки упорядоченным и устойчивым.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3432325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перемещение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сеть белковых нитей участвует во внутриклеточном транспорте, направляя перемещение пузырьков с веществами и помогая клетке быстро реагировать на изменения условий среды.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6186450" y="2100850"/>
            <a:ext cx="2158200" cy="20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уровня организации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цитоскелета входят микротрубочки, микрофиламенты и промежуточные филаменты. Каждый тип нитей отличается строением и выполняет собственную задачу, поэтому система работает как единое целое.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тоньше или прочнее элемент, тем уже его специализация: микротрубочки отвечают за транспорт и деление, актиновые нити — за движение, а промежуточные филаменты — за механическую устойчивость.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цитоскелета эукариотической клетки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группы нитей цитоскелета различаются толщиной, составом и ведущими функциями.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6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цитоскелета и их признаки
</a:t>
            </a:r>
            <a:endParaRPr lang="en-US" sz="2168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040" y="3084466"/>
            <a:ext cx="8503920" cy="15778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и внутриклеточный транспорт
</a:t>
            </a:r>
            <a:endParaRPr lang="en-US" sz="2248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«рельсы»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образуют направленные пути, по которым перемещаются пузырьки с веществами и отдельные органоиды. Это ускоряет доставку компонентов туда, где они нужны клетке в данный момент.
</a:t>
            </a:r>
            <a:endParaRPr lang="en-US" sz="1138" dirty="0"/>
          </a:p>
        </p:txBody>
      </p:sp>
      <p:sp>
        <p:nvSpPr>
          <p:cNvPr id="12" name="Text 2"/>
          <p:cNvSpPr txBox="1"/>
          <p:nvPr/>
        </p:nvSpPr>
        <p:spPr>
          <a:xfrm>
            <a:off x="2684440" y="1446195"/>
            <a:ext cx="1664921" cy="13790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Моторные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микротрубочкам движутся кинезин и динеин. Эти белки используют энергию АТФ, чтобы переносить грузы в строго заданном направлении и поддерживать упорядоченность транспорта.
</a:t>
            </a:r>
            <a:endParaRPr lang="en-US" sz="1138" dirty="0"/>
          </a:p>
        </p:txBody>
      </p:sp>
      <p:sp>
        <p:nvSpPr>
          <p:cNvPr id="13" name="Text 3"/>
          <p:cNvSpPr txBox="1"/>
          <p:nvPr/>
        </p:nvSpPr>
        <p:spPr>
          <a:xfrm>
            <a:off x="47951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деления клетки микротрубочки формируют основу веретена деления. Оно обеспечивает точное распределение хромосом между дочерними клетками и поддерживает наследственную непрерывность.
</a:t>
            </a:r>
            <a:endParaRPr lang="en-US" sz="1138" dirty="0"/>
          </a:p>
        </p:txBody>
      </p:sp>
      <p:sp>
        <p:nvSpPr>
          <p:cNvPr id="14" name="Text 4"/>
          <p:cNvSpPr txBox="1"/>
          <p:nvPr/>
        </p:nvSpPr>
        <p:spPr>
          <a:xfrm>
            <a:off x="6928780" y="1446194"/>
            <a:ext cx="1664921" cy="1379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подвижных структур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клеток микротрубочки также входят в состав ресничек и жгутиков, где создают каркас, необходимый для их работы и направленного движения.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5004" y="2807473"/>
            <a:ext cx="2580996" cy="150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 и движение клетки
</a:t>
            </a:r>
            <a:endParaRPr lang="en-US" sz="2784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11205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Актиновый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Микрофиламенты построены из актина и обычно располагаются под плазматической мембраной, образуя клеточный кортекс, который помогает клетке сохранять и быстро менять форму.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3462751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высокой подвижности актиновых нитей клетка может образовывать ложноножки, захватывать частицы и совершать амебоидное движение, перемещаясь по поверхности или внутри тканей.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07493" y="2895048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Цитокинез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деления клетки микрофиламенты участвуют в перетяжке цитоплазмы, помогая разделить материнскую клетку на две дочерние и завершить процесс цитокинеза.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6314297" y="2895048"/>
            <a:ext cx="2557050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Актиновые структуры особенно важны там, где клетке нужно быстро менять форму и положение. Поэтому микрофиламенты соединяют механическую гибкость с активным движением.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314297" y="1280387"/>
            <a:ext cx="2442749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мышц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мышечных клетках актин работает вместе с миозином. Их взаимодействие лежит в основе сокращения, которое обеспечивает движение частей тела и работу внутренних органов.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 и механическая прочность
</a:t>
            </a:r>
            <a:endParaRPr lang="en-US" sz="1862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Промежуточные филаменты формируют устойчивую внутреннюю сеть, которая помогает клетке выдерживать растяжение и сдавливание без потери целостности.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разных клетках они представлены кератинами, виментином, десмином, нейрофиламентами и ламинами, поэтому их состав зависит от типа ткани и выполняемой функции.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промежуточные филаменты в эпителии, мышечных клетках и нейронах, где клетки постоянно испытывают механическую нагрузку и нуждаются в дополнительной опоре.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система делает клетку более устойчивой к деформации и помогает сохранять её строение при внешнем воздействии, не мешая при этом нормальной работе клетки.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14528" y="1081020"/>
            <a:ext cx="2809267" cy="3765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и его строение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535600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обычно находится рядом с ядром и служит важным организующим участком цитоплазмы. Его положение удобно для быстрого формирования микротрубочек и координации процессов, связанных с делением и внутренней упорядоченностью клетки.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75022" y="1453375"/>
            <a:ext cx="23097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 центриолей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состав клеточного центра входят две центриоли, расположенные перпендикулярно друг к другу. Такое взаимное положение помогает им работать как единый комплекс и точно задавать направление сборки микротрубочек в клетке.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43549" y="33172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центриоли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центриоль построена из девяти триплетов микротрубочек, образующих прочный цилиндрический каркас. Эта организация обеспечивает устойчивость структуры и делает клеточный центр основой для последующего формирования веретена деления.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81554" y="3321950"/>
            <a:ext cx="2335500" cy="124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микротрубочек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не только собирает микротрубочки, но и помогает клетке сохранять пространственный порядок. Благодаря ему правильно располагаются элементы цитоскелета, а процессы деления и внутриклеточного транспорта идут согласованно.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биологии: цитоскелет эукариотической клетки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компонентов цитоскелета
</a:t>
            </a:r>
            <a:endParaRPr lang="en-US" sz="223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элементы цитоскелета часто работают совместно: один и тот же процесс может требовать и опоры, и движения, и транспорта внутри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наиболее универсальны по функциям, тогда как микрофиламенты и промежуточные филаменты специализируются на движении и механической устойчивости.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5783" y="1354071"/>
            <a:ext cx="2590141" cy="211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реснички работают на поверхности клетки
</a:t>
            </a:r>
            <a:endParaRPr lang="en-US" sz="2242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щётка дыхательных путей
</a:t>
            </a:r>
            <a:pPr algn="l" indent="0" marL="0">
              <a:lnSpc>
                <a:spcPct val="90000"/>
              </a:lnSpc>
              <a:buNone/>
            </a:pPr>
            <a:r>
              <a:rPr lang="en-US" sz="32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7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клеток дыхательных путей реснички движутся согласованно, словно множество маленьких вёсел. Они перемещают слизь вместе с пылью и микроорганизмами, помогая очищать дыхательные пути и защищать организм от загрязнений.
</a:t>
            </a:r>
            <a:endParaRPr lang="en-US" sz="964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строение для точного движения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реснички расположен микротрубочковый аппарат по схеме 9+2, а у основания находится базальное тельце. Такая организация обеспечивает упорядоченные колебания, необходимые для направленного перемещения жидкости и частиц вдоль клеточной поверхности.
</a:t>
            </a:r>
            <a:endParaRPr lang="en-US" sz="96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6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 составе тканей
</a:t>
            </a:r>
            <a:pPr algn="l" indent="0" marL="0">
              <a:lnSpc>
                <a:spcPct val="90000"/>
              </a:lnSpc>
              <a:buNone/>
            </a:pPr>
            <a:r>
              <a:rPr lang="en-US" sz="3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2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редко действуют поодиночке: их эффективность возрастает, когда они образуют целые поля на клетках. В тканях это позволяет быстро и синхронно сдвигать слой жидкости, не затрачивая на движение всей клетки.
</a:t>
            </a:r>
            <a:endParaRPr lang="en-US" sz="1156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реснички работают на поверхности клетки
</a:t>
            </a:r>
            <a:endParaRPr lang="en-US" sz="2242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Жгутики: движение всей клетки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Длинный и одинокий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 обычно длиннее реснички и встречается в клетке в одном или нескольких экземплярах. Такая форма позволяет ему работать как мощный двигательный органоид, создающий направленное перемещение всей клетки.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каркас жгутика построен по схеме 9+2 и связан с базальным тельцем. Эта организация сходна с ресничками, но отличается большей длиной и иным характером движения.
</a:t>
            </a:r>
            <a:endParaRPr lang="en-US" sz="1265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у 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жгутик есть у сперматозоида. Его колебательные движения помогают клетке активно продвигаться в жидкой среде, что особенно важно для достижения яйцеклетки.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3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жгутика зависит от согласованного сокращения микротрубочек и моторных белков. Благодаря этому движение получается ритмичным, направленным и достаточно сильным для продвижения клетки вперёд.
</a:t>
            </a:r>
            <a:endParaRPr lang="en-US" sz="12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Сходное строение не означает одинаковую функцию: реснички обслуживают поверхность клетки, а жгутики обеспечивают её активное перемещение.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органоиды движения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и жгутики: сходство и различия
</a:t>
            </a:r>
            <a:endParaRPr lang="en-US" sz="2507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структуры построены на основе микротрубочек, но различаются длиной, числом и основной задачей в клетке.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клеточный центр участвует в митозе
</a:t>
            </a:r>
            <a:pPr algn="l" indent="0" marL="0">
              <a:lnSpc>
                <a:spcPct val="90000"/>
              </a:lnSpc>
              <a:buNone/>
            </a:pPr>
            <a:r>
              <a:rPr lang="en-US" sz="25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 делении клетки, связанная с работой центриолей и веретена деления
</a:t>
            </a:r>
            <a:endParaRPr lang="en-US" sz="2562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73920" y="1410754"/>
            <a:ext cx="421500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44024"/>
            <a:ext cx="443700" cy="35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цитоскелета и органоидов движения
</a:t>
            </a:r>
            <a:endParaRPr lang="en-US" sz="1843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Сбои внутриклеточного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4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микротрубочки собираются неправильно, нарушается перемещение пузырьков и органоидов. Клетка хуже распределяет вещества, а обмен между её частями становится медленнее и менее точным.
</a:t>
            </a:r>
            <a:endParaRPr lang="en-US" sz="122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подвижности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Дефекты актиновых нитей мешают изменению формы клетки и её движению. Это особенно заметно там, где требуется быстрое перемещение или активное сокращение тканей.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 ресничками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Повреждение ресничек ухудшает очистку поверхностей, например в дыхательных путях. Слизь и частицы задерживаются дольше, из-за чего защитная функция ткани ослабевает.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прочности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47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промежуточных филаментов уменьшают механическую устойчивость клеток. Ткани становятся более уязвимыми к растяжению, сдавливанию и другим физическим воздействиям.
</a:t>
            </a:r>
            <a:endParaRPr lang="en-US" sz="1233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 единая динамическая система
</a:t>
            </a:r>
            <a:endParaRPr lang="en-US" sz="2518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каркас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удерживает форму клетки, фиксирует органоиды и помогает им перемещаться в нужном направлении. Его элементы постоянно перестраиваются, чтобы клетка могла отвечать на изменения условий.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направляет сборку микротрубочек и участвует в распределении хромосом. Благодаря этому деление проходит упорядоченно, а наследственный материал передаётся дочерним клеткам без потерь.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и жгутики расширяют возможности клетки, позволяя перемещать жидкость или саму клетку. В сочетании с цитоплазмой и цитоскелетом это делает клетку гибкой, активной и устойчивой.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создаёт внутреннее пространство, где растворены вещества и идут реакции обмена. Именно здесь клетка получает возможность быстро использовать поступившие соединения и перерабатывать их для своей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«Цитоплазма. Цитоскелет. Клеточный центр. Органоиды движения»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структуры и функций клеточных компонентов
</a:t>
            </a:r>
            <a:endParaRPr lang="en-US" sz="1971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строением и работой клетки особенно заметна при сравнении её основных компонентов. Каждый из них решает собственную задачу, но действует не изолированно.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связывает сразу несколько процессов, поэтому именно он выступает ключевым координирующим элементом клеточной организации.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как устроена живая клетка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создаёт рабочую среду клетки, цитоскелет поддерживает её форму и перемещение веществ, а клеточный центр и органоиды движения обеспечивают точность деления и активную подвижность. Вместе они делают клетку целостной и жизнеспособной.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2026-06-01T16:55:44Z</dcterms:created>
  <dcterms:modified xsi:type="dcterms:W3CDTF">2026-06-01T16:55:44Z</dcterms:modified>
</cp:coreProperties>
</file>