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6049" y="410700"/>
            <a:ext cx="411950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распределения: как данные становятся понятнее в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становятся яснее, когда их упорядочивают и сравнивают.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008" y="435400"/>
            <a:ext cx="4062384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распределения помогают быстро увидеть, как устроен большой набор чисел: где значений больше, какие встречаются реже и как сравнивать результаты разных групп.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алгебре изучать распределения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661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69256" y="144045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56483"/>
            <a:ext cx="218400" cy="194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распределения данных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описывает все значения одного признака в выбранной группе. Это могут быть оценки, рост, баллы или результаты измерений, собранные в одном списке.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частота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частота показывает, сколько раз конкретное значение встречается в наборе. Чем выше эта величина, тем заметнее данное значение внутри общей картины.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 показывает долю значения от общего числа наблюдений. Её удобно выражать в процентах, чтобы сразу понимать, насколько велика каждая группа.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значений слишком много, их объединяют в интервалы. Тогда таблица показывает не каждое число отдельно, а количество элементов в заданном диапазоне.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таблице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частотам можно определить самое типичное значение, заметить разброс и увидеть, насколько данные сосредоточены в одной части набора или распределены равномерно.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распределения оценок в 9 классе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класса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из 24 учеников оценки по алгебре распределились так: тройки получили 5 человек, четвёрки — 11, пятёрки — 8. Уже по записи видно, какой результат встречается чаще.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связать с жизнью
</a:t>
            </a:r>
            <a:pPr algn="l" indent="0" marL="0">
              <a:lnSpc>
                <a:spcPct val="150000"/>
              </a:lnSpc>
              <a:buNone/>
            </a:pPr>
            <a:r>
              <a:rPr lang="en-US" sz="11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может напоминать классный журнал, лист с оценками или учеников за партами. Тогда числовые данные легче воспринимаются как реальная школьная ситуация, а не как абстрактный пример.
</a:t>
            </a:r>
            <a:endParaRPr lang="en-US" sz="1154" dirty="0"/>
          </a:p>
        </p:txBody>
      </p:sp>
      <p:sp>
        <p:nvSpPr>
          <p:cNvPr id="12" name="Text 4"/>
          <p:cNvSpPr txBox="1"/>
          <p:nvPr/>
        </p:nvSpPr>
        <p:spPr>
          <a:xfrm>
            <a:off x="4814775" y="13873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таблица
</a:t>
            </a:r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помогает быстро определить типичную оценку для класса. Если самая большая группа — это четвёрки, значит, именно этот результат лучше всего отражает общий уровень.
</a:t>
            </a:r>
            <a:endParaRPr lang="en-US" sz="12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небольшого набора данных удобно считать каждое значение отдельно и сравнивать его долю в общем количестве наблюдений.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частое значение — 4; оно встречается чаще остальных и задаёт основную картину набора.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частот по отдельным значениям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 относительная частота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раз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частота отвечает на вопрос, сколько раз значение появляется в наборе данных. Она выражается натуральным числом и показывает реальное количество совпадений.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это доля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 показывает, какую часть от общего числа наблюдений составляет значение. Её часто переводят в проценты, чтобы легче сравнивать данные.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256775"/>
            <a:ext cx="2518500" cy="18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частоты особенно полезны, когда группы разного размера. Тогда можно сравнивать не только количество, но и долю каждого результата в общем объёме.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значений в наборе данных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заметить, как значения распределены без просмотра длинного списка чисел, и сразу выделить наиболее заметную группу.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распределения приходится на значение 3, значит, именно оно встречается чаще всего и лучше всего описывает центр набора.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Интервальные таблицы распределения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нужны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чисел много, отдельные значения становятся неудобными для анализа. Тогда данные объединяют в интервалы, чтобы таблица оставалась понятной и компактной.
</a:t>
            </a:r>
            <a:endParaRPr lang="en-US" sz="1035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интервал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интервал содержит не точное число, а диапазон значений. Это особенно полезно при работе с ростом, временем, температурой, баллами и другими измеряемыми величинами.
</a:t>
            </a:r>
            <a:endParaRPr lang="en-US" sz="1035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такие таблицы
</a:t>
            </a:r>
            <a:pPr algn="l" indent="0" marL="0">
              <a:lnSpc>
                <a:spcPct val="150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интервальную таблицу, нужно смотреть, сколько значений попало в каждый диапазон. Так видно, где данные сосредоточены сильнее, а где встречаются реже.
</a:t>
            </a:r>
            <a:endParaRPr lang="en-US" sz="1078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способа
</a:t>
            </a:r>
            <a:pPr algn="l" indent="0" marL="0">
              <a:lnSpc>
                <a:spcPct val="15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позволяют быстро увидеть общую картину даже при большом объёме данных. Таблица становится короче, но при этом сохраняет главную информацию о распределении.
</a:t>
            </a:r>
            <a:endParaRPr lang="en-US" sz="105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таблицы распределения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данными от сбора до вывода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рост учеников распределяется по диапазонам и какая группа встречается чаще всего.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 — 150–159 см; именно этот интервал можно считать наиболее типичным для класса.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роста учеников по интервалам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40" y="994725"/>
            <a:ext cx="221824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3765" y="994725"/>
            <a:ext cx="221824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иллюстрации видно измерение ростомера или линейку, сразу понятно, что таблица связана с ростом. Заголовок и единицы измерения подсказывают, что именно сравнивают, а интервалы помогают увидеть, сколько учеников попало в каждый диапазон.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на парте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стопки карточек с отметками делает таблицу ближе к реальной школьной ситуации. Когда рядом указано общее число наблюдений, легче проверить, все ли данные учтены, и быстрее сопоставить числа с конкретными измерениями или ответами.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 результаты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изображение помогает читать таблицу быстрее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пример, данные двух классов по результатам теста.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распределений результатов теста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показаны по числу набранных баллов в каждом классе, чтобы сравнение было наглядным и прямым.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класса А больше средних результатов, у класса Б заметнее разброс: данные распределены более неравномерно.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распределения сразу видно, какое значение встречается чаще остальных. В таком наборе мода показывает наиболее типичный результат и помогает быстрее понять структуру данных.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самое частое значение в наборе данных.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таблиц распределения.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таблицами распределения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единиц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указать единицы измерения, таблица становится непонятной. Читатель не сможет отличить баллы от минут, сантиметры от метров или понять, что именно измеряли.
</a:t>
            </a:r>
            <a:endParaRPr lang="en-US" sz="1049" dirty="0"/>
          </a:p>
        </p:txBody>
      </p:sp>
      <p:sp>
        <p:nvSpPr>
          <p:cNvPr id="12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таблицу не включают одно или несколько значений. Из-за этого сумма частот становится неверной, а итоговый вывод перестаёт отражать весь набор данных.
</a:t>
            </a:r>
            <a:endParaRPr lang="en-US" sz="1072" dirty="0"/>
          </a:p>
        </p:txBody>
      </p:sp>
      <p:sp>
        <p:nvSpPr>
          <p:cNvPr id="13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подсчёта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посчитанные частоты сразу искажают картину распределения. Даже одна ошибка может изменить моду, доли групп и представление о том, какие значения встречаются чаще.
</a:t>
            </a:r>
            <a:endParaRPr lang="en-US" sz="1032" dirty="0"/>
          </a:p>
        </p:txBody>
      </p:sp>
      <p:sp>
        <p:nvSpPr>
          <p:cNvPr id="14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 интервалами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Интервалы должны охватывать весь набор данных и не перекрываться. Слишком широкие или неполные интервалы скрывают различия между значениями и делают таблицу менее точной.
</a:t>
            </a:r>
            <a:endParaRPr lang="en-US" sz="1032" dirty="0"/>
          </a:p>
        </p:txBody>
      </p:sp>
      <p:sp>
        <p:nvSpPr>
          <p:cNvPr id="15" name="Text 6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таблице нельзя объединять разные признаки, например рост и оценки. Таблица должна описывать только один показатель, иначе данные нельзя будет корректно сравнить и интерпретировать.
</a:t>
            </a:r>
            <a:endParaRPr lang="en-US" sz="10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сколько учеников посещали библиотеку за неделю, и какую долю класса составляет каждая группа.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библиотеку посещали один раз. Наиболее редкая группа — ученики с четырьмя и более посещениями.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посещения библиотеки за неделю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распределению оценок.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групп в распределении оценок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удобна, когда важно сразу увидеть соотношение частей одного целого без сравнения длин столбцов.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 4 балла, а распределение в целом смещено в сторону хороших результатов.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9740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7556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31" y="1097403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07269" y="1071663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97403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таблицы распределения встречаются в жизни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помогают увидеть, сколько раз встречаются разные оценки по предмету. Так легко заметить, где класс показывает лучшие результаты и какие отметки встречаются чаще всего.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таблицы распределения используют для фиксации очков, времени, прыжков и других показателей. Они позволяют сравнивать участников и быстро находить самые частые результаты.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таблицам распределяют температуру, количество осадков и силу ветра. Это помогает видеть, в какие дни погода была похожей, а в какие заметно отличалась.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и анкеты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опросов удобно сводить в таблицу распределения, чтобы понять, какие ответы выбирают чаще. Так данные становятся наглядными и пригодными для сравнения между группами.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режим дня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времени сна показывает, сколько учеников спит 6, 7, 8 или 9 часов. Такая таблица помогает заметить, насколько класс придерживается здорового режима.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таблицы к выводу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данными: от частот к интерпретации.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вывод по теме таблиц распределения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становятся понятнее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распределения превращает длинный список чисел в понятную структуру. Сразу видно, какие значения встречаются чаще, где сосредоточена основная часть данных и насколько набор неоднороден.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сравнивать группы
</a:t>
            </a:r>
            <a:pPr algn="l" indent="0" marL="0">
              <a:lnSpc>
                <a:spcPct val="150000"/>
              </a:lnSpc>
              <a:buNone/>
            </a:pPr>
            <a:r>
              <a:rPr lang="en-US" sz="102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сведены в таблицу, проще сравнить классы, измерения или результаты наблюдений. Относительные частоты особенно полезны, если группы имеют разный размер.
</a:t>
            </a:r>
            <a:endParaRPr lang="en-US" sz="1027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алгеброй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этот материал показывает, как работать с числами, таблицами и выводами. Он соединяет вычисления, анализ и умение читать информацию без лишних слов.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для жизни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распределения полезны не только на уроках. Они помогают понимать оценки, опросы, спортивные результаты и другие данные, с которыми человек сталкивается каждый день.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диаграмм
</a:t>
            </a:r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удобно строить столбчатые, круговые и другие диаграммы. Они делают распределение наглядным и помогают быстрее увидеть общий характер данных.
</a:t>
            </a:r>
            <a:endParaRPr lang="en-US" sz="10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распределения помогают увидеть порядок в данных: частоты, интервалы, типичные значения и различия между группами. Этот навык делает статистику понятной и полезной и на уроках, и в повседневной 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распределения: числа, которые начинают говорить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2026-05-29T13:19:14Z</dcterms:created>
  <dcterms:modified xsi:type="dcterms:W3CDTF">2026-05-29T13:19:14Z</dcterms:modified>
</cp:coreProperties>
</file>