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отражает труд людей и речь разных профессий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помогают увидеть связь языка с жизнью общества: в каждой сфере труда появляются свои точные слова. На уроке мы разберём, откуда они берутся, чем отличаются от терминов и почему часть из них становится привычной всем.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труда и профессий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профессионализмы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 — это слова и устойчивые выражения, которые активно используют люди одной профессии или области труда, когда говорят о своей работе, предметах, действиях и результатах.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рабочая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возникают в устном общении специалистов. Они удобны, коротки и понятны тем, кто хорошо знает профессиональную сферу, но не всегда строго закреплены в словарях.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журналистов это верстка, полоса, летучка; у строителей — арматура и черновая отделка; у музыкантов — партия, репетиция, минорный ход. Все эти слова связаны с конкретной работой.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помогают быстро передавать смысл внутри коллектива. Для человека со стороны они могут звучать непривычно, а для специалиста становятся естественной частью повседневного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в разных сферах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на приёме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медицинском кабинете звучат короткие и точные слова: укол, палата, капельница, обход, кардиограмма. Они помогают быстро назвать процедуру, место или состояние пациента, не тратя время на длинные объяснения.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площадке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спортсменов свои рабочие слова: пас, подача, тайм-аут, разминка, штрафной. В них важно не только значение, но и скорость реакции: одно короткое слово может сразу изменить действие всей команды.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 экраном и у плиты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говорит о баге, коде и сервере, а повар — о заготовке, пробе и нарезке. В обеих профессиях профессионализмы помогают быстро обозначить этап работы, инструмент или найденную ошибку.
</a:t>
            </a:r>
            <a:endParaRPr lang="en-US" sz="10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Профессионализмы, термины и жаргонизмы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группы слов по сфере употребления, точности значения и стилю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форме слова могут выполнять разную роль: одни помогают специалистам, другие служат науке, третьи окрашивают разговорную речь.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признакам лексики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профессионализмы отличаются от терминов
</a:t>
            </a:r>
            <a:endParaRPr lang="en-US" sz="2677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всегда связан с точным и закреплённым значением. Его используют в учебниках, справочниках и научных текстах, где важно избежать двусмысленности и неточности.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специалистов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 чаще живёт в устном общении людей одной профессии. Он может быть короче и проще термина, потому что нужен для быстрого и удобного разговора.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официальности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звучат нейтрально и официально, а профессионализмы нередко выглядят более разговорными. Это не делает их неправильными: просто у них другая задача в речи.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 учебном тексте пишут компьютерная программа, а в рабочем разговоре могут сказать софт. Смысл связан с одной областью, но форма выражения 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профессионализмы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 рабочего процесса к устойчивому употреблению в профессиональной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сферах особенно много профессионализмов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таких слов появляется там, где работа идёт быстро и по чётким правилам.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сферы с постоянными повторяющимися действиями: там профессиональная речь особенно экономит время и усилия.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сферам профессиональной лексики; дата не 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81969" y="1483351"/>
            <a:ext cx="348862" cy="398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профессионализмов в медицине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Укол и капельница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медицинские процедуры быстро и без лишних пояснений. В разговоре врачей они звучат естественно, потому что помогают сразу понять, что именно нужно сделать пациенту.
</a:t>
            </a:r>
            <a:endParaRPr lang="en-US" sz="1082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Кардиограмма
</a:t>
            </a:r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Кардиограмма — это результат исследования работы сердца. В профессиональной речи слово помогает быстро назвать нужный документ или запись, чтобы не спутать её с другими медицинскими данными.
</a:t>
            </a:r>
            <a:endParaRPr lang="en-US" sz="1007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и обход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обозначает место, где находится пациент, а обход — регулярный осмотр больных врачом. Такие слова важны для точной организации работы и согласованных действий всего медперсонала.
</a:t>
            </a:r>
            <a:endParaRPr lang="en-US" sz="1082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Назначения и лечение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часто используют профессиональные названия процедур, препаратов и наблюдений. Это делает общение точным и сокращает риск недопонимания между специалистами, особенно в срочной ситуации.
</a:t>
            </a:r>
            <a:endParaRPr lang="en-US" sz="1004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для команды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речь требует особой точности, потому что от правильного понимания слов зависит помощь пациенту. Поэтому профессионализмы в этой сфере должны быть понятны всем сотрудникам без ошибки.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профессионализмов в технике и транспорте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водителей и механиков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мотор, тормоза, коробка, фара, пробка помогают быстро назвать деталь, неполадку или ситуацию на дороге. Они короткие, поэтому удобны в рабочем разговоре и при срочном сообщении.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программистов и инженеров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профессиях часто говорят баг, код, сервер, сборка, зависание. Такие слова позволяют быстро указать на ошибку, этап работы или результат, не расписывая всё длинными фразами.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особенно полезны там, где важна скорость реакции. Одно привычное слово помогает специалистам сразу понять друг друга и быстрее перейти к делу.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рабочей задачей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 этих слов обозначают конкретную часть механизма, техническую проблему или этап процесса. Поэтому они прочно связаны с практикой и легко запоминаются людьми одной профессии.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в школьной и кружковой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редакторов появляются свои слова: верстка, полоса, заголовок, макет. Они помогают быстро распределять обязанности, обсуждать выпуск и точно говорить о каждом этапе подготовки материала к печати.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робототехников и юных спортсменов тоже есть своя рабочая речь: сборка, запуск, тест, пас, тайм-аут. Эти слова помогают согласовывать действия и не тратить время на длинные объяснения.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сцена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театральном кружке говорят о роли, репетиции, выходе, мизансцене, дубле. Такая лексика делает общение коротким и понятным, потому что каждый участник сразу представляет нужное действие.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языковое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детских объединениях профессиональные слова возникают из практики. Они показывают, что любая совместная деятельность требует точных названий, своих ролей и удобных способов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в профессии и в обычной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обозначать разные предметы и действия в зависимости от ситуации. Контекст помогает понять нужное значение.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определяется не только его формой, но и сферой употребления; без контекста легко ошибиться.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«Профессионализмы»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профессионализмы нужны специалистам
</a:t>
            </a:r>
            <a:endParaRPr lang="en-US" sz="2743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начало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профессии появляются короткие и удобные слова, которые позволяют сразу понять задачу без лишних объяснений.
</a:t>
            </a:r>
            <a:endParaRPr lang="en-US" sz="1366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обозначение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называют детали, процессы и ошибки так, как это принято в коллективе, поэтому речь становится точнее.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специалисты используют одни и те же слова, им легче работать вместе в больнице, мастерской, редакции или на стройке.
</a:t>
            </a:r>
            <a:endParaRPr lang="en-US" sz="1297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языковой код сокращает разговор, снижает риск недопонимания и помогает быстрее принимать решения в рабочей ситуации.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профессионализмы влияют на общение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речь особенно заметна там, где люди работают в быстром темпе и часто повторяют одни и те же действия.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эффекта усиливают друг друга: чем привычнее слова в коллективе, тем быстрее и точнее идёт общение.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«Профессионализмы»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обычно проходит слово: от профессиональной среды к повседневной речи.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понимают только специалисты, затем оно становится знакомым широкому кругу людей и начинает звучать в обычных разговорах без пояснений.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профессионализм в тексте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слово по его связи с профессией и контекстом употребления.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021" y="1408050"/>
            <a:ext cx="2328059" cy="231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Детективный диалог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детективе герой не говорит длинно: он сразу упоминает улики, протокол, осмотр, версию. Такие слова создают ощущение настоящего расследования и показывают, что персонаж умеет работать с фактами, а не только делать выводы наугад.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из медицинского фильма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медицинском сюжете важны слова, которые звучат в больнице: обход, палата, операция, кардиограмма. Они помогают зрителю поверить в происходящее и увидеть в герое не просто человека в белом халате, а опытного специалиста.
</a:t>
            </a:r>
            <a:endParaRPr lang="en-US" sz="972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в литературе и кино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985" y="3270876"/>
            <a:ext cx="299025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профессионализмы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 словарь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слова добавляют новые значения и помогают лучше понимать тексты о науке, технике, спорте и труде людей.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понимать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менять смысл в зависимости от ситуации, поэтому внимательное чтение помогает избежать ошибки.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жизнь общества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профессия оставляет в языке свои названия, а значит, по словам можно увидеть, чем живут люди вокруг нас.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 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замечает такие слова в речи и текстах, он лучше понимает устройство языка и связи между его разными слоями.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Профессионализмы, которые стали привычными словами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пришли в общий язык из техники, транспорта или цифровой среды и быстро стали знакомыми почти всем.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звучит в повседневной жизни, тем слабее ощущается его связь с первоначальной профессиональной сферой.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«Профессионализмы»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 профессионализмах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Профессионализмы делают речь точной и удобной, помогают людям одной профессии понимать друг друга и обогащают русский язык. Их знание важно каждому, кто хочет лучше читать, слушать и говорить.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2026-05-29T07:15:55Z</dcterms:created>
  <dcterms:modified xsi:type="dcterms:W3CDTF">2026-05-29T07:15:55Z</dcterms:modified>
</cp:coreProperties>
</file>