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11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основатель современной русской литературы
</a:t>
            </a:r>
            <a:endParaRPr lang="en-US" sz="3411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русский язык ясным, живым и по-настоящему литературным.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Россия его времени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эпоху перемен, когда после 1812 года особенно остро говорили о свободе, истории и судьбе страны. Его творчество выросло в мире цензуры, дворянской культуры и больших споров о будущем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6 июня 1799 года в Москве. Его семья принадлежала к старинному дворянскому роду, а мать была внучкой Абрама Ганнибала, сподвижника Петра I.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ранние впечатления — домашние рассказы, живой язык и память о народной культуре — позже помогли Пушкину создать особый поэтический мир.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часто говорили по-французски, но будущий поэт с детства слышал русскую речь, народные сказки и песни. Особенно важной для него стала няня Арина Родионовна.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и начало литературного пути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1811–1817 годах Пушкин учился в Царскосельском лицее. Там он получил блестящее образование и научился ценить свободу мысли, точность слова и самостоятельность.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сложилась его дружба с Дельвигом, Пущиным и Кюхельбекером. Тогда же Пушкин начал писать стихи и быстро стал заметной фигурой среди современников.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первые стихи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 ранняя слава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 Чаадаеву» стало голосом молодого поколения, которое мечтало о свободе, переменах и лучшем будущем для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«Руслан и Людмила» удивила читателей сказочным сюжетом, юмором и лёгким живым языком. Она сразу выделила Пушкина среди других поэтов того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«Вольность» показала, что Пушкина интересуют не только чувства, но и гражданские вопросы — справедливость, власть и ответственность человека перед обществом.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Александра Пушкина
</a:t>
            </a:r>
            <a:endParaRPr lang="en-US" sz="292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жизненные события влияли на темы и жанры его произведений.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новые впечатления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 и сильные впечатления от поездок по Кавказу усилили в его творчестве чувство свободы, одиночества и внутреннего напряжения.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оказался в южной ссылке и увидел другой мир: новые города, людей и природу, отличавшиеся от привычной столичной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— отъезд на юг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южные города и встреча с разными культурами расширили круг его наблюдений и помогли поэту писать ярче и смелее.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Крым, Кишинёв, Одесса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появились «Кавказский пленник», «Бахчисарайский фонтан» и «Цыганы», где особенно заметны сильные чувства и тема свободы.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поэмы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время уединения и зрелого творчества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много читал, размышлял и работал почти без отвлечений. Здесь он создал и доработал важные произведения, в том числе «Бориса Годунова» и главы «Евгения Онегина».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была няня Арина Родионовна, с которой были связаны народная речь, сказки и устные рассказы. Эти впечатления помогли Пушкину глубже почувствовать живую русскую традицию.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Пушкина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одинаково уверенно работал в коротком стихотворении, большой поэме и прозе, что было редкостью для его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широту его таланта: он не ограничивался одним жанром, а создавал целую литературную систему.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А. С. Пушкина, созданным в 1810–1830-х годах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главное произведение Пушкина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создавался в 1823–1831 годах и стал главным итогом долгой работы Пушкина над образом своей эпохи.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Онегин, Татьяна и Ленский. Через их судьбы показаны любовь, разочарование, дружба и трудный выбор.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«Евгения Онегина» называют энциклопедией русской жизни: в нём видна целая эпоха с её привычками и взглядами.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подробно изображены дворянский быт, чтение, балы, мода и правила поведения, по которым жило общество того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92" y="1215700"/>
            <a:ext cx="4615116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 и их особенности
</a:t>
            </a:r>
            <a:endParaRPr lang="en-US" sz="260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Пушкина показывают, как широко он работал с разными жанрами и темами.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одинаково уверенно писал в поэме, драме, прозе, сказке и романе в стихах, поэтому его наследие охватывает почти всю литературу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указанные в школьной литературной традиции и биографической хронологии.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темы и судьба народа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прошлое не только как цепь событий, но и как судьбы конкретных людей. Историческая эпоха в его книгах всегда видна через выбор, страх, надежду и личную ответственность.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через человека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Пугачёвское восстание связано с Гринёвым, Машей Мироновой и Пугачёвым. Так Пушкин показывает, что история состоит не только из имён правителей, но и из человеческих судеб.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часть истории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особенно важны вопросы власти, вины и цены решения. Писатель заставляет задуматься, как поступок правителя отражается на всей стране и на жизни простых людей.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ответственность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современный русский литературный язык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речь, живые разговорные обороты и народные интонации. Его фразы звучат естественно, поэтому даже сложные мысли читаются легко и ясно.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простота без потери выразительности стала образцом для русской литературы XIX века. Позднее к такому языку стремились Гоголь, Тургенев, Толстой и Чехов.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Пушкина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охватывает личные чувства, размышления о жизни и важные общественные идеи.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— любовь и свобода, но рядом с ними стоят дружба, природа, философия и размышления о роли поэта.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Пушкина: «Я вас любил…», «К Чаадаеву», «19 октября», «Зимнее утро», «Пророк», «Вольность».
</a:t>
            </a:r>
            <a:endParaRPr lang="en-US" sz="12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друзья и цензура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общался с людьми, которые мечтали о свободе и переменах, в том числе с будущими декабристами. Он разделял многие их взгляды, но в восстании 1825 года не участвовал.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тексты вызывали настороженность у властей и проходили через цензуру. Поэт должен был учитывать строгий контроль, особенно в годы правления Николая I.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надзор и ограничения, Пушкин продолжал писать стихи, прозу и исторические произведения. Его творчество стало способом говорить о важном даже в трудных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создавал свои сказки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народный сюжет превращался у Пушкина в авторское стихотворное произведение.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семья и дуэль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женился на Наталье Гончаровой. Этот этап стал важным для его личной жизни и семейной темы, которая всё заметнее звучала в последних произведениях.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 — женитьба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Чёрной речке Пушкин смертельно ранился в дуэли с Жоржем Дантесом и умер 29 января 1837 года, завершив свою короткую, но очень яркую жизнь.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27–29 января 1837 — дуэль и смерть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родились четверо детей. Поэт много писал, но одновременно переживал из-за долгов, забот и напряжённых отношений в обществе.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1831–1836 — семья и работа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цифрах и датах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дат и фактов помогают увидеть масштаб жизни и творчества Пушкина.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не помешала Пушкину создать огромный и разнообразный труд. За 37 лет он успел стать автором ключевых книг русской литературы.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С. Пушкина.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культуре и школе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Дом-музей, куда приходят школьники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Москве, Санкт-Петербурге, Михайловском и Болдине работают пушкинские музеи. В них сохраняется атмосфера эпохи, где можно увидеть, как жил и работал поэт. Такие места помогают лучше понять его книги.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поэта — праздник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в России отмечают Пушкинский день и День русского языка. Эта дата напоминает, что Пушкин важен не только как автор стихов и сказок, но и как создатель литературной нормы.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которые стали частью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Пушкина знают даже те, кто читает его нечасто. Многие выражения из его стихов и сказок вошли в повседневную речь и звучат как знакомые, почти домашние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остаётся живым для каждого поколения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важен сегодня, потому что его язык понятен, образы точны, а темы близки любому возрасту. Он помогает видеть красоту слова, думать о чести, свободе и человеческом достоинстве.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2026-05-19T05:54:25Z</dcterms:created>
  <dcterms:modified xsi:type="dcterms:W3CDTF">2026-05-19T05:54:25Z</dcterms:modified>
</cp:coreProperties>
</file>