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геометрии: язык, фигуры и доказательства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начинается с точных слов и чётких чертежей.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точные определения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один неточный термин может изменить весь ответ. Поэтому каждое понятие — от точки до окружности — имеет строгие признаки, по которым фигуры различают, строят и доказывают их свойства.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прямая, луч и отрезок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без размеров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обозначает положение, но не имеет длины, ширины и толщины. На чертеже её показывают маленькой меткой, а в записи используют одну заглавную букву, например A или B.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продолжается в обе стороны бесконечно и не имеет концов. Её можно задать двумя точками или буквенным обозначением, если нужно показать линию на плоскости.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с началом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 одной точке и идёт только в одном направлении. Он удобен для описания половины прямой, а также для построения углов и указания направления на чертеже.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с длиной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ограничен двумя концами, поэтому его можно измерить линейкой. Именно отрезки чаще всего сравнивают, складывают и используют в задачах на длины, построения и вычисления.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базовые элементы чертежа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схеме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Точку обычно подписывают одной заглавной буквой рядом с её изображением. Такое обозначение помогает точно указать, о какой части чертежа идёт речь, даже если рисунок похож на множество других.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показывают как линию без видимых концов, чтобы было заметно её бесконечное продолжение. В задачах её могут обозначать буквой или парой точек, если нужно ссылаться на конкретное место.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 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луча всегда есть начало, поэтому на чертеже важно показать, откуда он выходит и куда направлен. Это помогает различать луч, прямую и отрезок при чтении условий.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между точками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изображают как часть прямой между двумя отмеченными концами. На таком рисунке особенно хорошо видно, что его длина конечна и её можно сравнивать с другими отрезками.
</a:t>
            </a:r>
            <a:endParaRPr lang="en-US" sz="10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368287"/>
            <a:ext cx="5253300" cy="1784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геометрических объектов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увидеть, чем отличаются базовые геометрические объекты и как они обозначаются в записи и на чертеже.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фигуры определяется её существенными признаками, а не внешним видом рисунка. Это упрощает чтение чертежей и исключает путаницу в решении задач.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7–9 классов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 его элементы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323725" y="1702375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угол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луча, которые выходят из одной общей точки. Эта точка называется вершиной, а сами лучи — сторонами угла. Без вершины и двух сторон угол не определяется.
</a:t>
            </a:r>
            <a:endParaRPr lang="en-US" sz="945" dirty="0"/>
          </a:p>
        </p:txBody>
      </p:sp>
      <p:sp>
        <p:nvSpPr>
          <p:cNvPr id="13" name="Text 3"/>
          <p:cNvSpPr txBox="1"/>
          <p:nvPr/>
        </p:nvSpPr>
        <p:spPr>
          <a:xfrm>
            <a:off x="323725" y="2369146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угол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Величину угла выражают в градусах. Полный поворот равен 360°, развернутый угол — 180°, а прямой — 90°. Эти значения нужны для вычислений и проверки чертежей.
</a:t>
            </a:r>
            <a:endParaRPr lang="en-US" sz="945" dirty="0"/>
          </a:p>
        </p:txBody>
      </p:sp>
      <p:sp>
        <p:nvSpPr>
          <p:cNvPr id="14" name="Text 4"/>
          <p:cNvSpPr txBox="1"/>
          <p:nvPr/>
        </p:nvSpPr>
        <p:spPr>
          <a:xfrm>
            <a:off x="323725" y="3035918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общую сторону, а их другие стороны образуют прямую. Поэтому их сумма всегда равна 180°, и это свойство часто используют при нахождении неизвестного угла.
</a:t>
            </a:r>
            <a:endParaRPr lang="en-US" sz="945" dirty="0"/>
          </a:p>
        </p:txBody>
      </p:sp>
      <p:sp>
        <p:nvSpPr>
          <p:cNvPr id="15" name="Text 5"/>
          <p:cNvSpPr txBox="1"/>
          <p:nvPr/>
        </p:nvSpPr>
        <p:spPr>
          <a:xfrm>
            <a:off x="323725" y="3702690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возникают при пересечении двух прямых. Они равны, и это одно из самых удобных свойств при решении задач на вычисление углов и построение доказательств.
</a:t>
            </a:r>
            <a:endParaRPr lang="en-US" sz="945" dirty="0"/>
          </a:p>
        </p:txBody>
      </p:sp>
      <p:sp>
        <p:nvSpPr>
          <p:cNvPr id="16" name="Text 6"/>
          <p:cNvSpPr txBox="1"/>
          <p:nvPr/>
        </p:nvSpPr>
        <p:spPr>
          <a:xfrm>
            <a:off x="323725" y="4369452"/>
            <a:ext cx="37788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секущей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секущая пересекает две прямые, появляются внутренние углы, которые позволяют проверять параллельность и находить отношения между углами. Это особенно важно в задачах 9 класса.
</a:t>
            </a:r>
            <a:endParaRPr lang="en-US" sz="9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понятия к применению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работы с новым геометрическим термином на уроке и в задаче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определения к решению задачи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ученик различает уровни знания, тем легче ему выбирать нужный шаг: узнать фигуру, применить свойство или сослаться на теорему.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логической цепочки делает решение задач более осознанным и сокращает риск подменить доказательство простым предположением.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7–9 классов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фигур и теоремы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 — это то, что верно для всех фигур одного класса. Например, у равнобедренного треугольника углы при основании равны, и это можно использовать сразу.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теорема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 — это утверждение, которое сначала доказывают, а затем применяют в задачах. Она опирается на уже известные определения, признаки и другие теоремы.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свойство и теорему, можно неверно оценить, что разрешено использовать без доказательства. В школьной геометрии это часто приводит к ошибкам в рассуждении.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курса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базовым теоремам относятся свойства вертикальных углов, сумма углов треугольника, признаки параллельных прямых и свойства окружности. Эти результаты часто становятся опорой для более сложных задач.
</a:t>
            </a:r>
            <a:endParaRPr lang="en-US" sz="100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ключевое значение помогает находить неизвестные углы и строить доказательства в задачах по геометрии.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7–9 классов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сумма внутренних углов треугольника.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8523" y="1318200"/>
            <a:ext cx="5786955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треугольников и их признаки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треугольника определяется не рисунком, а точными признаками. По ним можно быстро распознать фигуру и использовать её свойства в задачах.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для распознавания треугольника — проверить его существенные признаки, а не форму на глаз. Это помогает избегать ошибок в доказательствах и вычислениях.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7–9 классов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 перпендикулярные прямые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42521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лежат в одной плоскости и не пересекаются. В задачах это удобно для поиска равных углов и построения фигур с одинаковым направлением сторон.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68347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пересекаются под углом 90°. Такой признак особенно важен при построении прямоугольников, квадратов и при проверке чертежей на аккуратность.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72442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секущей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пересечены секущей, можно сравнивать углы и использовать их сумму или равенство. Это один из самых частых приёмов в школьных задачах на доказательство.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углы при пересечении прямых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алгоритм решения задач на углы в школьной геометрии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 окружность в геометрии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помогают точно описывать рисунок, сравнивать отрезки и объяснять построения без лишних слов. Особенно часто они встречаются в задачах с циркулем и линейкой.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окружности связаны с её центром, поэтому одно определение помогает понять остальные. Это делает решения короче и точнее.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и их основные признаки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параллелограмма две пары параллельных сторон. Его удобно узнавать по равенству противоположных сторон и по свойствам диагоналей, которые часто помогают в доказательствах.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 ромб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отличается всеми прямыми углами, а ромб — равными сторонами. Эти фигуры часто сравнивают, потому что каждая из них имеет свои особые признаки.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объединяет признаки прямоугольника и ромба: у него все стороны равны и все углы прямые. Поэтому он считается самой «универсальной» фигурой среди четырёхугольников.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трапеции только одна пара параллельных сторон. Это важный признак, который сразу отличает её от параллелограмма и помогает правильно читать условие задачи.
</a:t>
            </a:r>
            <a:endParaRPr lang="en-US" sz="10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четырёхугольников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признакам помогает быстро отличать похожие фигуры и использовать их свойства без путаницы.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одновременно подходит под признаки прямоугольника и ромба. Трапеция, напротив, выделяется только одной парой параллельных сторон.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 фигуры на плоскости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задаётся двумя числами: абсциссой и ординатой. По ним можно точно указать её положение на координатной плоскости.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и середина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сравнивать расстояния между точками и находить середину отрезка. Это делает геометрические задачи более удобными и наглядными.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фигура симметрична, её части располагаются одинаково относительно оси или центра. На координатной плоскости это легко заметить по значениям координат.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алгеброй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координаты используют не только в геометрии, но и при построении графиков. Так алгебра и геометрия начинают работать вместе.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геометрических понятиях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увереннее ученик различает признаки фигур, тем реже он ошибается в чертежах и вычислениях. Особенно полезно каждый раз проверять определение перед решением.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понятиями, которые внешне похожи друг на друга. Внимание к признакам важнее, чем запоминание рисунка.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 геометрии, условная шкала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геометрия вокруг нас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домах, мостах и лестницах геометрия помогает рассчитывать форму, прочность и удобство. Чертёж показывает, где должны быть параллельные линии, прямые углы и одинаковые детали, чтобы конструкция получилась точной и безопасной.
</a:t>
            </a:r>
            <a:endParaRPr lang="en-US" sz="1087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схема, 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и в городской схеме всё строится на точках, линиях и углах. Координатная сетка помогает находить место объекта, а правильное понимание расстояний делает маршрут понятным и коротким.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повседневные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геометрия нужна при работе с линейкой, транспортиром и циркулем. Она также помогает аккуратно чертить фигуры, проверять равенство отрезков и объяснять, почему решение верно.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становится понятной, когда у каждого слова есть точный смысл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определения, признаки и свойства фигур, задачи решаются увереннее. Тогда чертежи читаются без путаницы, а доказательства становятся короткими, ясными и проверяемыми.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2026-06-03T14:35:31Z</dcterms:created>
  <dcterms:modified xsi:type="dcterms:W3CDTF">2026-06-03T14:35:31Z</dcterms:modified>
</cp:coreProperties>
</file>