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79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тепловых ударах и повреждениях кожи: основные темы
</a:t>
            </a:r>
            <a:endParaRPr lang="en-US" sz="3479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и правила защиты здоровья подростков в жаркое время года.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тепловых ударах и уходе за кожей летом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организм легко перегревается, а кожа страдает от солнца и травм. Быстрая помощь и гигиена помогают избежать осложнений и сохранить здоровье при активном отдыхе.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факторы риска теплового удара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 возникает при длительном воздействии высокой температуры и влажности, когда организм не справляется с охлаждением через потоотделение.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Ношение плотной одежды и интенсивные физические нагрузки на солнце усугубляют вероятность перегрева организма у подростков.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восприимчивы дети, подростки и пожилые из-за особенностей строения и работы терморегуляции их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головного убора и недостаток жидкости приводят к обезвоживанию, что значительно повышает риск теплового удара.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солнечный удар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пребывание на солнце без защиты головы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развивается, если долго находиться на солнце с непокрытой головой и шеей. Лучи напрямую стимулируют нервную систему, вызывая острые реакции организма.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солнечный удар встречается у активных подростков летом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во время прогулок или спорта на открытом воздухе без головных уборов наиболее подвержены этому состоянию из-за высокой солнечной активности.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96513"/>
            <a:ext cx="4791900" cy="2339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симптомов теплового и солнечного ударов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каждого состояния помогают быстро распознать опасность и оказать помощь эффективно.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сопровождается более выраженными неврологическими симптомами, требующими немедленного реагирования.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рекомендации по первой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последствий перегрева у подростков
</a:t>
            </a:r>
            <a:endParaRPr lang="en-US" sz="2797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в летнем лагере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почувствовал слабость и жар, появилась высокая температура. Кратковременная потеря сознания выявила серьёзность состояния и необходимость срочной помощи.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 во время школьного соревнования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резко ослабел, кожа покраснела, возникла сильная головная боль. Быстрое реагирование спасло от тяжёлых последствий и длительного лечения.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первой помощи при тепловом ударе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 пострадавшего в тень или прохладное помещение, чтобы снизить воздействие высокой температуры.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состояния незамедлительно вызовите врача для предотвращения осложнений и правильного лечения.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покой и дайте пить прохладную негазированную воду небольшими порциями для восстановления водного баланса.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Освободите тело от тесной или лишней одежды, чтобы обеспечить максимальный приток воздуха и облегчить охлаждение.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подозрении на тепловой удар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для быстрого оказания помощи пострадавшему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первой помощи при солнечном ударе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Охладите голову и шею прохладной водой или наложите компресс для снижения температуры и облегчения состояния.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дыханием и сознанием, при потере сознания срочно вызовите скорую помощь для профессионального вмешательства.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Уложите пострадавшего с приподнятой головой, чтобы уменьшить приток крови к мозгу и предотвратить осложнения.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повреждений кожи у подростков
</a:t>
            </a:r>
            <a:endParaRPr lang="en-US" sz="2675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Царапины и ссадины — частые травмы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играх и активных занятиях случаются царапины и ссадины. Они требуют аккуратного промывания и обработки, чтобы избежать инфекции и ускорить заживление.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разной степени тяжести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горячими предметами или солнцем может привести к ожогам. Легкие обычно лечатся дома, при серьёзных поражениях нужна медицинская помощь.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насекомых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Комары, осы и другие насекомые часто беспокоят подростков на природе. Их укусы вызывают зуд, отёк и требуют правильного ухода и, возможно, лечения аллергии.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83381"/>
            <a:ext cx="4791900" cy="18533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симптомы повреждений кожи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связи между типами повреждений кожи, их основными причинами и характерными симптомами для быстрого распознавания и оказания помощи.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сопоставление симптомов и причин помогает своевременно определить повреждение и начать эффективную первую помощь.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 по детской травматологии,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царапинах, ссадинах, укусах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 промойте рану проточной водой, чтобы удалить грязь и снизить риск инфицирования. Используйте чистую ткань или салфетку для аккуратного очищения.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Наложите стерильную сухую повязку. При укусах удалите жало пинцетом, охладите место аппликацией и при сильном зуде примените антигистаминные средства.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Обработайте повреждённый участок антисептическим раствором, например хлоргексидином, для предотвращения заражения и ускорения заживления.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повреждений кожи среди подростков
</a:t>
            </a:r>
            <a:endParaRPr lang="en-US" sz="269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травм приходится на периоды активного отдыха и перемен в школе, что повышает риск случайных повреждений.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встречаются ссадины, что указывает на необходимость акцентировать внимание на безопасных условиях игр и занятий спортом.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школьных медицинских кабинетов,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оказании первой помощи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грязных салфеток и марли приводит к инфекции и осложнениям вместо очистки и защиты раны.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Намазывание ожогов маслами или жирами задерживает выделение тепла и может ухудшить повреждение кожи.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вскрытие пузырей и приём лекарств без врачебного контроля увеличивают риск осложнений и затяжного заживления.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кожи: что это такое и её роль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 за кожей помогает сохранять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с мылом и использование чистых полотенец предотвращают размножение бактерий. Особенно важно тщательно мыть руки после улицы и занятий спортом.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белья и чистота — залог предупреждения кожных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смена одежды и белья уменьшает контакт с загрязнениями и пылью, что предотвращает развитие раздражений и воспалений.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личной гигиены для подростков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Умывайтесь дважды в день, утром и вечером, используя мягкие очищающие средства, чтобы поддерживать чистоту и свежесть кожи лица.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принимайте душ и меняйте одежду, особенно после занятий спортом или активного пребывания на улице.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Меняйте постельное бельё минимум раз в неделю, чтобы снизить контакт кожи с пылью и микробами, что способствует здоровью кожи.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гигиену рук: мойте их после прогулок и перед едой, избегайте касания лица грязными пальцами.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гигиены на здоровье кожи среди подростков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уменьшает развитие воспалительных заболеваний и улучшает общее состояние кожи подростков.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соблюдение личной гигиены является ключевым фактором здоровья кожи у молодёжи.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медицинской профилактики, отчет за 2021–2023 годы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перегрева и кожных повреждений летом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 лёгкие головные уборы и светлую одежду из натуральных тканей. Это помогает избежать перегрева и защищает кожу от прямого солнечного воздействия.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защита от солнца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воду регулярно, используйте солнцезащитные кремы и избегайте интенсивной активности в жаркие часы. Будьте внимательны во время игр и прогулок, чтобы не получить травмы кожи.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улице и уход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симптомы и необходимость медицинской помощи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сознания или судорогах необходимо немедленно вызвать скорую помощь для предотвращения опасных осложнений.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ухудшается после перегрева или повреждения кожи, появляется нестерпимая боль или воспаление, необходимо проконсультироваться со специалистом.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ожоги большой площади, сопровождающиеся отёками и гнойными выделениями, требуют срочного обращения к врачу.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первой помощи и гигиены для здоровья подростков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первой помощи и соблюдение гигиены кожи способствует быстрому выздоровлению и профилактике заболеваний, обеспечивая надёжную защиту в жаркий сезон.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2026-05-09T00:19:12Z</dcterms:created>
  <dcterms:modified xsi:type="dcterms:W3CDTF">2026-05-09T00:19:12Z</dcterms:modified>
</cp:coreProperties>
</file>