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газовая смесь, поддерживающая жизнь на Земле.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Состав воздуха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воздуха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воздуха началось в XVIII веке с открытия кислорода и азота Лавуазье. Эти открытия помогли понять климат, дыхание и связь воздуха с природой и здоровьем.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воздуха: основные газы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содержит примерно 78% азота — главного компонента, который обеспечивает стабильность атмосферы и поддерживает жизнь.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составляет около 21%, он необходим для дыхания живых организмов и процессов горения.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Аргон, углекислый газ и водяной пар присутствуют в меньших количествах, но играют важную роль в климате и экологии.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фундамент атмосферы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необходим для создания белков и ДНК, влияя косвенно на жизненные процессы у растений и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инертный газ, не поддерживает дыхание и горение, но участвует в биохимических процессах, таких как фиксация азота бактериями.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его 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процессе фотосинтеза восполняют атмосферный кислород, поддерживая баланс газов в природе.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составляет пятая часть атмосферы и обеспечивает дыхание человека, животных и горение.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Аргон и инертные газы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инертные газы — неон, криптон, гелий и ксенон — встречаются в воздухе в очень малых концентрациях.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Аргон — третий по количеству газ (0,93%), химически неактивен и применяется в промышленности для сварки и освещения.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газ: роль и источник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необходим растениям для фотосинтеза, а также влияет на парниковый эффект и поддержание температуры Земли.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составляет около 0,04% воздуха, выделяется при дыхании, горении и разложении органики.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 атмосфера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меняется в зависимости от температуры и может достигать до 4% объёма воздуха.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участвует в образовании облаков и осадков, регулирует уровень влажности и влияет на климатические условия.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является главным парниковым газом, способствуя сохранению тепла в атмосфере.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газов в воздухе (%)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приблизительный состав основных газов в атмосфере и их долю в воздухе.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кислород доминируют в воздухе, остальные газы присутствуют в малых, но важных количествах.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химии.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Примеси и загрязнители воздуха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содержатся пыль, пыльца, споры грибов и мелкие частицы сажи, поступающие из природных и антропогенных источников.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автомобильные выхлопы добавляют вредные соединения серы и азота, ухудшая качество воздуха.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Превышение загрязнителей приводит к кислотным дождям, проблемам с дыханием и негативным последствиям для здоровья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состава воздуха для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баланса газов негативно влияет на экосистемы, снижает качество воздуха, что приводит к ухудшению здоровья человека и животных, а также к нарушению природных процессов.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состав воздуха необходим для поддержания жизнедеятельности всех организмов — от микроорганизмов до человека. Он обеспечивает необходимые условия для дыхания и обмена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состава воздуха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водяного пара изменяется и зависит от климатических условий, в то время как основные газы сохраняют стабильный процентный состав в атмосфере.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азот и кислород доминируют в атмосфере, создавая основу для жизни и химических процессов на Земле.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химии, 7 класс,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газов в природе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фиксируется специализированными бактериями в почве, преобразуется в полезные соединения и затем возвращается в атмосферу, обеспечивая постоянный азотный цикл в природе.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выделяют кислород в процессе фотосинтеза, поддерживая качество воздуха и обеспечивая кислород для дыхания животных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обмена кислорода и углекислого газа в биосфере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демонстрирует взаимодействие растений, животных и атмосферы в поддержании газового баланса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состав воздуха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выбрасывают в атмосферу значительные объемы углекислого газа и опасных загрязнителей, ухудшая качество воздуха и увеличивая парниковый эффект.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является одним из главных источников выхлопных газов, включая окиси азота и углеводороды, что способствует формированию смога и загрязнению городов.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увеличивает концентрацию метана и других парниковых газов, что ведёт к ускоренному изменению климата и нарушению природных циклов.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выбросы загрязнителей приводят к ухудшению состояния атмосферы, вызывают респираторные болезни у людей и негативно сказываются на экосистемах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воздуха в городе и на 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воздух: вызовы и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воздух насыщен продуктами горения транспорта и промышленных предприятий. Это приводит к повышенному уровню смога, пыли и токсичных веществ, что негативно влияет на здоровье жителей.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деревни: преимущества и роль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сельских территориях воздух содержит больше кислорода и меньше вредных примесей благодаря зеленым насаждениям и отсутствию крупных источников загрязнения. Это способствует укреплению здоровья и поддержанию природного баланса.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методы анализа воздуха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Газоанализаторы: современный подход к оценке качества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Газоанализаторы позволяют оперативно измерять концентрацию ключевых газов, таких как кислород и углекислый газ, а также выявлять загрязнители в реальном времени для своевременного реагирования.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методы: точность и детализация исследований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оросительных трубок и пробоотборников позволяет собирать образцы воздуха для глубокого анализа содержания пыли, сажи и различных химических соединений, что важно для научных и экологических исследований.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состава воздуха на здоровье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вызывает быструю утомляемость, ухудшение внимания и повышает риск возникновения головокружений и общего снижения работоспособности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Загрязнения воздуха, включая пыль и токсичные газы, способствуют развитию респираторных заболеваний, аллергий, а также увеличивают вероятность сердечно-сосудистых патологий.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улучшает общее состояние организма, способствует правильному развитию, поддержанию иммунитета и повышению жизненного тонуса у всех возрастных групп.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сохранения чистоты воздуха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экологически чистые виды транспорта и топлива, а также установка фильтров на предприятиях уменьшают выбросы загрязняющих веществ, улучшая качество атмосферного воздуха.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городских территорий и посадка деревьев способствуют очищению воздуха, снижению пылевых и химических загрязнителей, а также создают природные барьеры от шума и гари.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осознанного отношения к составу воздуха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чистоты воздуха и газового баланса — залог здоровья человечества и устойчивого развития природы. Наша общая ответственность — беречь атмосферу ради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2026-05-08T12:00:36Z</dcterms:created>
  <dcterms:modified xsi:type="dcterms:W3CDTF">2026-05-08T12:00:36Z</dcterms:modified>
</cp:coreProperties>
</file>