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политической карты мира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войны, империи и договоры меняли границы государств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политическая карта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отражает границы, столицы и зависимые территории, а также показывает, как история, экономика и международные отношения постоянно перестраивают пространство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652981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политической карты мира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реки, пустыни и моря нередко становятся естественными границами. Они усложняют продвижение войск, ограничивают связи и часто закрепляют разделение территорий между соседними государствами.
</a:t>
            </a:r>
            <a:endParaRPr lang="en-US" sz="1136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религиозный состав населения влияет на требования автономии, объединения или независимости. Там, где исторически сосуществуют разные группы, чаще возникают споры о границах и статусе территорий.
</a:t>
            </a:r>
            <a:endParaRPr lang="en-US" sz="1136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идентичность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революции, распад государств и международные договоры меняют карту быстрее всего. Итог этих изменений закрепляют признание, конституции и решения международных организаций.
</a:t>
            </a:r>
            <a:endParaRPr lang="en-US" sz="1183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право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плодородные земли и транспортные коридоры усиливают интерес к территории. За них соперничают государства, потому что контроль над ресурсами влияет на экономику и безопасность.
</a:t>
            </a:r>
            <a:endParaRPr lang="en-US" sz="1237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пути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причины к новому статусу территории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политические события превращаются в устойчивые изменения на карте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государства и первые политические центры
</a:t>
            </a:r>
            <a:endParaRPr lang="en-US" sz="2476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политические образования раньше всего сложились в Месопотамии, Древнем Египте, Индии и Китае. Здесь появились управление, налоги, разделение труда и центры власти, объединявшие большие территории.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очаги государственности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исторических картах особенно заметны долины рек и плодородные равнины, где возникали первые центры силы. Именно они стали основой для дальнейшего расширения государств.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цивилизаций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Ассирия, Персия, Рим и государство Хань показали, как огромные пространства можно удерживать через дороги, армию, чиновников и постоянный контроль над подчинёнными областями.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империи создали практики, которые позже стали нормой: сбор налогов, письменные законы, управление провинциями и связь столицы с окраинами. Это был важный шаг к современной политической карте.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Прообраз будущих систем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политическая карта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крупных древних держав территория мира стала более дробной. Вместо единых империй появилось множество королевств, княжеств, эмиратов, ханств и городов-государств.
</a:t>
            </a:r>
            <a:endParaRPr lang="en-US" sz="1252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пространства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Монархи, феодалы и религиозные центры делили влияние между собой. Из-за этого управление оставалось разрозненным, а единые законы и общая администрация формировались медленно.
</a:t>
            </a:r>
            <a:endParaRPr lang="en-US" sz="1278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Разделённая власть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Европе и Азии часто менялись из-за войн, династических браков и союзов. Линии раздела были подвижными, а контроль над землями — неполным и временным.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Нестабильные границы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усиливала своеобразие регионов: одни быстрее развивали торговлю и города, другие сохраняли локальные традиции. Это замедляло появление крупных централизованных государств.
</a:t>
            </a:r>
            <a:endParaRPr lang="en-US" sz="1145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экспансия и рост колоний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историческим атласам и учебным материалам по истории и географии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точное число владений, а общий исторический масштаб расширения европейского контроля в разные эпохи.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роста показывает ускорение экспансии в Новое время и особенно в XIX веке, когда колониальный передел достиг максимума.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колониального передела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 расширяются, а границы нередко проводятся без учета этнического состава и традиционного расселения народов. Именно тогда формируются многие искусственные разделительные линии.
</a:t>
            </a:r>
            <a:endParaRPr lang="en-US" sz="1148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колониальных систем новые государства получают независимость, но наследуют экономическую зависимость и спорные границы. Колониальный передел продолжает влиять на политическую карту и сегодня.
</a:t>
            </a:r>
            <a:endParaRPr lang="en-US" sz="116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создают первые заморские владения в Америке, Африке и Азии. Начинается перераспределение территорий, связанное с морскими открытиями, торговлей и борьбой за пути к ресурсам.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империи и их распад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империи ослабевали под влиянием войн, национальных движений и роста идеи самоопределения народов.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империй ускорили крупные войны, рост национальных движений и переход к модели суверенных национальных государств.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атласы и школьные справочники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и Версальская система
</a:t>
            </a:r>
            <a:endParaRPr lang="en-US" sz="283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1918 года исчезли Австро-Венгерская и Османская империи. На их месте возникли новые государства и мандатные территории, особенно в Европе и на Ближнем Востоке.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старых империй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не сняли все противоречия, а часть из них отложили на будущее. Поэтому послевоенное урегулирование важно понимать как начало нового этапа, а не окончательное решение.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исторический эффект
</a:t>
            </a:r>
            <a:endParaRPr lang="en-US" sz="1452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Версальско-Вашингтонские решения закрепили перераспределение территорий и изменили политический баланс. Карта Европы стала менее имперской и более национальной по своему устройству.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границ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границы проводились без точного учета национального состава населения. Это создавало напряжение между государствами и внутри них, поскольку интересы разных групп не были согласованы.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несоответствий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и послевоенное переустройство
</a:t>
            </a:r>
            <a:endParaRPr lang="en-US" sz="2373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международная система стала биполярной: США и СССР определяли политику союзов, военных блоков и зон влияния, что резко изменило расстановку сил на карте мира.
</a:t>
            </a:r>
            <a:endParaRPr lang="en-US" sz="922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баланс сил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постепенно разделился на политические блоки, а идеологическое противостояние сделало границы не только территориальными, но и символами соперничества. Это усилило значение дипломатии и международных соглашений.
</a:t>
            </a:r>
            <a:endParaRPr lang="en-US" sz="807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Блоковое разделение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Объединенных Наций, созданная в 1945 году, стала ключевым механизмом международного признания и диалога. Она закрепила идею коллективной безопасности и более строгого правового порядка между государствами.
</a:t>
            </a:r>
            <a:endParaRPr lang="en-US" sz="807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ООН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Европе были пересмотрены, особенно в отношении Германии, Польши и стран Центрально-Восточной Европы. Это сопровождалось переселениями населения и изменением столиц, административных центров и зон контроля.
</a:t>
            </a:r>
            <a:endParaRPr lang="en-US" sz="785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Деколонизация после 1945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атласам и учебным материалам по истории и географии; период 1945–1990-е годы.
</a:t>
            </a:r>
            <a:endParaRPr lang="en-US" sz="112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быстрый рост пришёлся на Африку и Азию, где распад колониальных систем совпал с усилением национальных движений и международной поддержкой права народов на самоопределение.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устойчивое увеличение числа независимых государств, особенно в 1950–1970-е годы; именно деколонизация стала главным источником появления новых стран.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200" y="360000"/>
            <a:ext cx="2717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СССР, Югославии и Чехословакии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313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46300" y="11615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прекратил существование, и на его месте возникли 15 независимых государств. Это стало одним из крупнейших политических изменений конца XX века и резко изменило карту Евразии.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946300" y="8678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1991: распад СССР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946300" y="24611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Югославия распалась на несколько государств, а процесс сопровождался конфликтами и сложным международным признанием новых границ. Балканы стали одним из самых нестабильных регионов Европы.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3946300" y="21674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1990-х: распад Югославии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946300" y="3760750"/>
            <a:ext cx="47709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Чехословакия мирно разделилась на Чехию и Словакию. Этот пример показал, что изменение карты возможно и без войны, если политическое решение поддержано обеими сторонами.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946300" y="3467050"/>
            <a:ext cx="4770900" cy="2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1993: раздел Чехословакии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государственности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последовательность: от политического требования к фактическому и международному признанию нового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типы политических единиц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основной тип политической единицы, обладающей признанной территорией, населением и системой власти. Именно такие государства составляют ядро современной политической карты и участвуют в международных отношениях.
</a:t>
            </a:r>
            <a:endParaRPr lang="en-US" sz="905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Суверенные государства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районы, на которые претендуют разные стороны, не имея окончательного согласия о принадлежности. Западная Сахара — пример территории, где политический статус по-прежнему остаётся нерешённым.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государственность поддерживается не всеми странами мира, поэтому международный статус остаётся спорным. Косово и Палестина показывают, что признание зависит не только от факта контроля, но и от дипломатии.
</a:t>
            </a:r>
            <a:endParaRPr lang="en-US" sz="947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 признанные образования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не являются полностью самостоятельными и сохраняют политическую связь с метрополией. Пуэрто-Рико относится к США, но имеет собственные институты самоуправления и особый правовой режим.
</a:t>
            </a:r>
            <a:endParaRPr lang="en-US" sz="993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владения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входят в состав государства, но имеют расширенные полномочия в вопросах местного управления, языка или законодательства. Примером служит Гренландия в составе Дании, где действует особый статус.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Автономные территории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точки и спорные границы мира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географии и международно-политическим обзорам; данные схематизированы для учебной диаграммы.
</a:t>
            </a:r>
            <a:endParaRPr lang="en-US" sz="882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часто соединяют несколько причин сразу: историю границ, этническую идентичность, безопасность и контроль над транспортными путями. Поэтому их трудно решить только юридически.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этнические и исторически обусловленные споры, но ресурсный и морской факторы тоже остаются важными источниками напряжённости.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международного признания государства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международного права; учебные материалы по обществознанию и географии.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государственности и подчёркивает разницу между формальным соответствием критериям и реальным признанием другими странами.
</a:t>
            </a:r>
            <a:endParaRPr lang="en-US" sz="1204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наличии территории, населения и власти государство может оставаться частично признанным; решающими становятся дипломатические связи и отношение международных организаций.
</a:t>
            </a:r>
            <a:endParaRPr lang="en-US" sz="11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6950" y="3375925"/>
            <a:ext cx="31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 региональная интеграция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связывает страны торговлей, финансами, технологиями и информацией. Государства становятся теснее взаимосвязаны, хотя их политические границы сохраняют юридическую силу.
</a:t>
            </a:r>
            <a:endParaRPr lang="en-US" sz="1211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взаимозависимость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объединений государства делегируют часть функций наднациональным органам, например в торговле или стандартизации. При этом ключевые вопросы суверенитета остаются в ведении национальных властей.
</a:t>
            </a:r>
            <a:endParaRPr lang="en-US" sz="1151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полномочий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 не отменяет государственность. Страны сохраняют собственные правительства, армии и системы образования, поэтому современная карта сочетает сотрудничество и самостоятельность.
</a:t>
            </a:r>
            <a:endParaRPr lang="en-US" sz="1151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сохраняется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АСЕАН, Африканский союз и МЕРКОСУР помогают странам координировать экономическую и политическую политику. Интеграция усиливает коллективные возможности участников.
</a:t>
            </a:r>
            <a:endParaRPr lang="en-US" sz="1254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союзы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Геополитика, ресурсы и новые изменения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редкоземельные металлы превращают отдельные районы в объекты стратегического интереса. Особенно это заметно на Ближнем Востоке, в Персидском заливе и в Арктике.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Ресурсные центры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 границ и статусов чаще достигаются переговорами, санкциями, экономическим давлением и договорами. Прямое завоевание встречается реже, чем в прошлые эпохи.
</a:t>
            </a:r>
            <a:endParaRPr lang="en-US" sz="934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способы давления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пути, проливы и сухопутные маршруты влияют на экономику и безопасность государств. Контроль над ними часто важнее формальной площади территории, потому что он определяет доступ к рынкам и ресурсам.
</a:t>
            </a:r>
            <a:endParaRPr lang="en-US" sz="935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Геополитические споры редко имеют только одну причину: на них влияют ресурсы, безопасность, историческая память и интересы соседних стран. Поэтому решения обычно требуют долгих международных переговоров.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урегулирования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мира: история, которая продолжается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складывалась веками под влиянием войн, империй, колонизации, деколонизации и международного права. Она не завершена: границы, статусы территорий и число государств продолжают меняться.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2026-06-02T23:48:32Z</dcterms:created>
  <dcterms:modified xsi:type="dcterms:W3CDTF">2026-06-02T23:48:32Z</dcterms:modified>
</cp:coreProperties>
</file>