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И. Коваль. «Полынные сказки»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сказка о дороге, природе и чуде в простых вещах.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Коваль: писатель, который умел замечать чудо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Иосифович Коваль — русский писатель, поэт, художник и сценарист. Он писал о природе, животных, дороге, деревне и детях, поэтому его тексты легко представить и интересно читать даже младшим школьникам.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сборник называется «Полынные сказки»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 — степная трава с горьковатым запахом, которую легко представить на летнем ветру. Название сразу настраивает на дорогу, поле и открытое пространство.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«полынные» напоминает не только о траве, но и о памяти. В нём слышится лёгкая горечь, как у давних воспоминаний, которые всё равно дороги человеку.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почувствовать особое настроение сборника: он светлый, но не поверхностный. В нём есть тишина, тепло и немного задумчивости, как в вечернем поле.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дворик как живая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Коваля деревенский дворик не выглядит пустым или скучным. Здесь слышны шаги, скрип калитки, голоса и возня домашних животных. Каждая мелочь делает место тёплым и узнаваемым, словно читатель сам стоит у ворот в летний вечер.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тропинка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часто чувствуется простор: луг, тропинка, трава и небо как будто дышат вместе с героями. Ветер приносит запахи и звуки, а обычная дорога становится частью маленького приключения. Природа у Коваля всегда рядом с человеком.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можно почти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тёплый вечерний свет, который смягчает все краски. Он ложится на деревянный дом, траву и дорогу, будто подсказывает: вокруг много красоты, если не спешить. Такое изображение делает книгу спокойной и очень зрительной.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деревни и природы в книге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без волшебной палочки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меняет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беседа у него звучит значимо. Несколько слов между героями открывают характер, настроение и скрытую теплоту, поэтому обычный разговор превращается в событие.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из запаха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Коваля необычное рождается из самых простых впечатлений. Запах полыни, шорох травы или тёплый воздух могут стать началом истории, если смотреть на мир внимательно.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мелочам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замечает то, что легко пропустить: след на тропинке, движение птицы, смешную привычку человека. Именно такие детали делают сказку живой и запоминающейся.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как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Коваля не нужно громких чудес. Достаточно выйти на дорогу, встретить кого-то или увидеть странную находку, и день уже становится похож на маленькое открытие.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Коваля появляются дети и путники. Они любопытны, наблюдательны и не боятся задавать вопросы, поэтому с ними сразу хочется идти дальше по дороге.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ними живут деревенские люди: пастухи, охотники, хозяева домов. Они просты в словах и поступках, но в их поведении чувствуется доброта и внутренняя сила.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важны животные и птицы. Они не просто часть пейзажа, а настоящие участники событий, у каждого есть свой нрав, привычки и маленькая тайна.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Коваля умеют радоваться мелочам: тёплому ветру, смешной встрече, удачной находке. Благодаря этому они кажутся живыми, близкими и легко понятными детям.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у Коваля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ковалёвская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обычного эпизода вырастает тихая сказка.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Юрия Коваля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слышна обычная человеческая речь. Из-за этого герои говорят естественно, а читатель чувствует себя так, будто слушает настоящий разговор у дороги или во дворе.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Коваль пишет ясно и без лишних слов. Его предложения легко читать вслух, а смысл быстро становится понятным, поэтому текст не утомляет и звучит живо.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любит точные и заметные детали. Он умеет назвать цвет, звук, запах или движение так, что картина сразу возникает перед глазами и остаётся в памяти.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постоянно что-то шуршит, летит, качается или проходит мимо. Такое ощущение движения делает сцены лёгкими, свежими и очень близкими к летнему дню.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«Полынные сказки» читаются спокойно и тепло. В них есть мягкая улыбка, лёгкая грусть по ушедшему и ощущение, что рядом всегда остаётся что-то доброе и светлое.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оставляет вкус летнего дня: ветер, трава, дорога, дом, тишина. После чтения хочется смотреть внимательнее и замечать красоту даже в самых обычных вещах.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книга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Коваля воспоминания о детстве звучат не как далёкая история, а как живое чувство. Они связаны с запахами, голосами и знакомыми тропинками, которые трудно забыть.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деревня в его текстах — это не только место на карте. Это мир, где человек учится доброте, наблюдательности и уважению к жизни вокруг себя.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Коваля тёплая и бережная. Она помогает понять, что дорогие места остаются с человеком не только в мыслях, но и в его характере.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и родных местах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грубых шуток в них нет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сборника «Полынные сказки»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Коваля всегда мягкий: он вызывает улыбку, но никого не обижает. Такое чтение особенно приятно, потому что смешное остаётся добрым и тёплым.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Коваль показывает как живых героев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появляются как часть живого летнего мира. Автор замечает их движения, голоса и привычки, поэтому они выглядят не случайными деталями, а настоящими участниками истории.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у Коваля не просто сопровождают людей, а ведут себя по-своему: настороженно, весело или упрямо. Их повадки помогают почувствовать характер сцены и настроение встречи.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в ковалёвских текстах связаны с дорогой, трудом и деревенской жизнью. Через их спокойную силу и привычные действия становится заметнее размеренный ритм сельского дня.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 Коваля существуют не отдельно, а рядом с человеком. Автор показывает, что к ним важно относиться внимательно, бережно и без равнодушия, как к соседям по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Юрия Коваля простая деталь природы превращается в маленькую сказочную историю.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полыни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 напоминает о степи, лете и дороге. Её горький запах делает картину чуть строгой, но именно поэтому в ней чувствуется правда жизни и особая глубина.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сборника полынь соединяет радость и тихую грусть. Этот образ помогает понять, что память о родных местах бывает светлой, но не совсем безоблачной.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«Полынные сказки»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смотреть внимательно и замечать красоту в самом простом: в траве, дороге, небе, голосе птицы и коротком разговоре между людьми.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природу нужно беречь. Всё живое — не фон для человека, а общий дом, где важно быть аккуратным и добрым.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показывает ценность труда и терпения. Герои делают обычные дела, но именно в них раскрываются их характер, сила и уважение к жизни.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Коваль помогает понять, что добро часто выражается тихо: в заботе, участии, улыбке и умении не пройти мимо чужой беды.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рассказы Коваля понятны детям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Коваля короткие и ясные тексты, поэтому ребёнок не теряет нить рассказа. События развиваются спокойно, а важные мысли раскрываются через понятные картины и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много природы, животных и движения. Это близко детям: герои легко представляются, а мир вокруг кажется живым, интересным и немного загадочным.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простыми словами, но не упрощает смысл. Поэтому ребёнок видит историю, а взрослый замечает в ней мягкую мудрость, тепло и уважение к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полынные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 из простого эпизода у Юрия Коваля вырастает тёплое и запоминающееся повествование.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почерк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писатель укрепляет свой стиль: короткая форма, добрый юмор, живые детали и ощущение тихого чуда помогают ему говорить о мире очень по-своему.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«Полынные сказки»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сборник продолжает любимые мотивы автора и звучит как часть единого ковалёвского мира, где рядом живут память, наблюдательность и любовь к живому.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произведениях Коваля появляются природа, дорога, деревенский быт и внимательный взгляд на обычную жизнь. Эти темы потом станут особенно узнаваемыми.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Юрия Коваля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книги — летняя дорога через полынь, по которой идёшь не только в пространстве, но и к маленькому открытию. В этом пути всё кажется знакомым и в то же время удивительным.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соединяет повседневность и сказку. Он помогает понять: самое важное у Коваля — увидеть красоту там, где обычно проходят мимо, не задерживаясь.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сборника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сказка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«Полынные сказки» учат видеть чудо в траве, дороге, слове и памяти. Коваль напоминает: если смотреть внимательно, мир отвечает добротой и тихой радостью.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2026-05-20T08:44:49Z</dcterms:created>
  <dcterms:modified xsi:type="dcterms:W3CDTF">2026-05-20T08:44:49Z</dcterms:modified>
</cp:coreProperties>
</file>