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jpe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jpe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jpe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jpe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jpe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Итальянские государства XI—XV веков
</a:t>
            </a:r>
            <a:endParaRPr lang="en-US" sz="3069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развитие итальянских государств и их влияние на Европу в Средние века.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Италии с XI по XV век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была разделена на множество независимых государств – республик, герцогств и королевств. Их раздробленность вызвана разрушением Римской империи и конфликтами между Папством и Империей, а также экономическими и культурными различиями регионов.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Италии XI—XV веков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государств и владений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Италия включала независимые республики, такие как Венеция и Генуя, княжества, королевство Неаполь и Папскую область с духовной и светской властью.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Города-государства – центры развития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выделены влиятельные города: Милан, Флоренция, Пиза. Они играли ключевую роль в политике и торговле, сохраняя свою автономию.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Папская область - духовный и политический центр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Папская область занимала центральные земли вокруг Рима и оказывала значительное влияние благодаря объединению религиозной и государственной власти.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Республики Италии: особенности правления и экономики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Республики Венеция, Генуя и Пиза управлялись купеческими семьями и советами, контролировавшими торговлю и военную мощь.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базировалась на морских путях, судостроении и продаже товаров, что обеспечивало богатство и независимость городов.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Венеция отличалась длительным существованием и конституционным устройством, подтверждающим уникальность итальянских республиканских моделей.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789" y="2680411"/>
            <a:ext cx="2548800" cy="2075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9365" y="2680411"/>
            <a:ext cx="2548800" cy="20758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97078" y="2680411"/>
            <a:ext cx="2548800" cy="207587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Княжества и роль Папской области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44789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Папская область: духовный князь и правитель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44789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Папа Римский управлял землями вокруг Рима, сочетая религиозную власть с политическим управлением государственными делами и армией.
</a:t>
            </a:r>
            <a:endParaRPr lang="en-US" sz="900" dirty="0"/>
          </a:p>
        </p:txBody>
      </p:sp>
      <p:sp>
        <p:nvSpPr>
          <p:cNvPr id="16" name="Text 4"/>
          <p:cNvSpPr txBox="1"/>
          <p:nvPr/>
        </p:nvSpPr>
        <p:spPr>
          <a:xfrm>
            <a:off x="6149365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Герцогство Милан под Висконти и Сфорца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149365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Династии Висконти и Сфорца сделали Милан мощным центром Северной Италии, развивая армию и политические связи.
</a:t>
            </a:r>
            <a:endParaRPr lang="en-US" sz="900" dirty="0"/>
          </a:p>
        </p:txBody>
      </p:sp>
      <p:sp>
        <p:nvSpPr>
          <p:cNvPr id="18" name="Text 6"/>
          <p:cNvSpPr txBox="1"/>
          <p:nvPr/>
        </p:nvSpPr>
        <p:spPr>
          <a:xfrm>
            <a:off x="3297078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Королевство Неаполь: династии и управление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3297078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Первоначально владение норманнов, затем перешло к Анжу и Арагону, что укрепило южные территории и их европейское значение.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становления городов-государств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самостоятельности итальянских коммун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города-государства и их влияние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Венеция – морская держава и Совет десяти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Венеция управлялась элитой знати и Советом десяти, контролировала Адриатическое море, создавая имперскую мощь и обеспечивая экономическое процветание.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Генуя – торговый гигант Средиземноморья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Генуя владела колониями и торговыми путями, активно продвигала морские операции и контролировала важные маршруты между Европой и Востоком.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Флоренция – финансовый и культурный центр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Флоренция славилась банками и производством тканей, стала колыбелью науки, искусства и зарождения европейского Возрождения.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власти и участие граждан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Венеция управлялась олигархической элитой, где власть была сосредоточена в руках знати и наследственных семей.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Генуя имела консульское правление с участием представителей различных сословий, что обеспечивало баланс влияний.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Флоренция развивала систему синьории — господства сильной семьи при поддержке гильдий и народа.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Гильдии, советы и народные собрания позволяли гражданам принимать участие в политической жизни и регулировать экономику.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итальянских городов-государств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связан с миграцией из сельских районов и развитием торговли, что улучшало условия жизни.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жителей подтверждает экономический подъем и привлекательность городов в этот период.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демографические исследования, XIV-XV вв.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инновации и финансовые центры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Флоренции был основан банк Медичи – первый крупный банк, заложивший основы современной финансовой системы.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Венеция внедрила морское страхование, уменьшая потери торговцев и способствуя расширению морской торговли.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Генуе развивались системы чековых расчетов, упрощающих торговые операции и снижая риски.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торговли и морских путей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35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пути связывали Италию с Востоком и Западом, позволяли перевозить ценные товары — специи, шелк и шерсть, что создавали основу богатства Венеции и Генуи.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241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Генуя развивала свою сеть колоний и торговых пунктов в Средиземноморье, что укрепляло её экономическое влияние и политическую независимость.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88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Венеция к XIV веку обладала флотом свыше 3000 кораблей, обеспечивая защиту и контроль торговых маршрутов в Адриатическом море и дальше.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789" y="2680411"/>
            <a:ext cx="2548800" cy="2075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9365" y="2680411"/>
            <a:ext cx="2548800" cy="20758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97078" y="2680411"/>
            <a:ext cx="2548800" cy="207587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истоки Возрождения во Флоренции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44789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Данте и рождение новой литературы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44789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«Божественная комедия» Данте стала символом смены культурной эпохи, объединив народный язык с философскими идеями и заложив основы гуманистической мысли.
</a:t>
            </a:r>
            <a:endParaRPr lang="en-US" sz="900" dirty="0"/>
          </a:p>
        </p:txBody>
      </p:sp>
      <p:sp>
        <p:nvSpPr>
          <p:cNvPr id="16" name="Text 4"/>
          <p:cNvSpPr txBox="1"/>
          <p:nvPr/>
        </p:nvSpPr>
        <p:spPr>
          <a:xfrm>
            <a:off x="6149365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Гуманизм: человек в центре внимания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149365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великого интереса к античным текстам и образованию породило убеждение в силе человеческого разума и саморазвитии, что стало движущей силой эпохи.
</a:t>
            </a:r>
            <a:endParaRPr lang="en-US" sz="900" dirty="0"/>
          </a:p>
        </p:txBody>
      </p:sp>
      <p:sp>
        <p:nvSpPr>
          <p:cNvPr id="18" name="Text 6"/>
          <p:cNvSpPr txBox="1"/>
          <p:nvPr/>
        </p:nvSpPr>
        <p:spPr>
          <a:xfrm>
            <a:off x="3297078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 Джотто — прорыв в реализм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3297078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Джотто привнёс в искусство живые эмоции и объем, отходя от плоской иконографии, что предвещало новые художественные направления Возрождения.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династии Медичи в политике и искусстве Флоренции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Косимо Медичи: государственный деятель и меценат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Косимо укрепил власть Медичи и поддержал создание архитектурных проектов, включая строительство купола Брунеллески — символа нового города и эпохи.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Покровительство Лоренцо Медичи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Лоренцо поддерживал художников и поэтов, создав дворец, где трудились Донателло и Боттичелли, сделав Флоренцию культурной столицей Средневековой Европы.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 власть в руках Медичи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создала мощный политический союз, соединяя притязания на власть с поддержкой науки и искусства, что обеспечило стабильность и процветание города.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Папство как политическая сила в Италии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Папа Римский обладал не только духовной, но и значительной светской властью, управляя территорией Папской области и влияя на политику всей Италии.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Папы активно участвовали в военных конфликтах, защищая свои владения и противостоя императорской власти и другим князьям ради сохранения влияния.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двойственная роль духовного и светского лидера делала Папство важным игроком в политических интригах и союзах того времени.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столкновения и политические кризисы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при Кьодже (1379–1380) стала серьёзным конфликтом между флотами Венеции и Генуи, сражавшимися за господство в Adriатическом регионе.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304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Продолжительные войны ослабляли города, но одновременно стимулировали развитие военного дела и укрепление обороны.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736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возникали из-за контроля над торговыми путями, желанием расширить территории и усилить политические позиции князей и семей.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68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соперничество между Флоренцией и Миланом включало борьбу за Тоскану, что приводило к изменению границ и сменам управления в городах.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процветания городов-государств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Развитое гражданское самоуправление способствовало устойчивому развитию, укрепляя роль гильдий и советов в решении важных городских вопросов.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географическое положение на пересечении важных торговых маршрутов делало города центрами обмена товарами и культур.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торговые и ремесленные гильдии обеспечивали качественные товары и поддерживали экономическую стабильность и инновации в производстве.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2785" y="1175216"/>
            <a:ext cx="2494330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итальянских городов XIV века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параметры крупнейших городов Италии XIV века: население, экономическая специализация и форма правления.
</a:t>
            </a:r>
            <a:endParaRPr lang="en-US" sz="1583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центры демонстрируют разнообразие форм власти и специализаций, что усиливало конкуренцию и культурное развитие Италии.
</a:t>
            </a:r>
            <a:endParaRPr lang="en-US" sz="1583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 средневековые хроники, исторические исследования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независимости и внешнее влияние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XV века итальянские города начали терять независимость из-за наступления внешних сил Франции, Испании и Священной Римской империи.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самостоятельность городов значительно снизилась, что ослабило их внутреннюю власть и влияния на европейской арене.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Начавшиеся в 1494 году Итальянские войны привели к длительным конфликтах и смене владеющих держав в разных частях Италии.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захватчики устанавливали новые порядки и ограничивали свободу развитых городов-государств, меняя историческую судьбу региона.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наследие и значение эпохи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35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городской культуры и систем образования заложило основы для будущих достижений в науке и искусстве всей Европы.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241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Архитектура, живопись и литература той эпохи оставили глубокое наследие, формирующее фундамент современной европейской цивилизации.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88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многообразие, обусловленное раздробленностью, создало уникальное богатство традиций, но также сделало Италию уязвимой перед нарождающимися империями.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Итальянские государства как колыбель европейской цивилизации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Города-государства Италии XI–XV веков внесли значительный вклад в экономическое и культурное возрождение Европы, заложив основы для эпохи Возрождения и современной цивилизации.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2026-05-10T14:15:47Z</dcterms:created>
  <dcterms:modified xsi:type="dcterms:W3CDTF">2026-05-10T14:15:47Z</dcterms:modified>
</cp:coreProperties>
</file>