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как задать направление и перемещение на плоскости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точно описывают перемещение на плоскости.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вектор: что нужно 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точку задают двумя числами, а вектор — ещё и направлением. Его координаты показывают, как изменились значения по осям x и y, поэтому запись удобно применять в геометрии и при описании перемещений.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координатами вектора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составляющие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 — это пара чисел, которая показывает смещение по горизонтали и вертикали. Они описывают, сколько единиц вектор проходит по каждой оси на координатной плоскости.
</a:t>
            </a:r>
            <a:endParaRPr lang="en-US" sz="1270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AB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начальная точка A имеет координаты (x1; y1), а конечная точка B — (x2; y2), то координаты вектора AB находят как (x2−x1; y2−y1).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каждая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отвечает за движение вправо или влево, вторая — за движение вверх или вниз. По этим двум числам можно восстановить направление и величину перемещения.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 рисунке: стрелка, направление и длина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вектор изображают отрезком со стрелкой. Начало стрелки совпадает с начальной точкой, а наконечник показывает, куда направлено перемещение.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клеткам легко увидеть, на сколько единиц вектор сдвигается по каждой оси. Чем больше отрезок, тем больше общее перемещение между двумя точками.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проверить вычисления: направление стрелки должно совпадать со знаками координат, а количество клеток — с полученной парой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координаты вектора по двум точкам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работает правило вычитания координат конца и начала.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разность по оси x, затем по оси y. Порядок точек важен: если поменять начало и конец местами, ответ изменится.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 вектора AB = (xB−xA; yB−yA) и приведённые примеры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координат вектора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вычисления координат по двум точкам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и их смысл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координата показывает движение вправо по оси x или вверх по оси y. Такой знак помогает сразу понять, в каком направлении идёт вектор на плоскости.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координата означает движение влево или вниз. Даже без рисунка можно определить, что соответствующее смещение происходит против положительного направления оси.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координата говорит, что смещения по одной оси нет. Вектор может быть направлен только горизонтально или только вертикально, если одна из координат равна нулю.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знаков координат вектора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знаки координат связаны с направлением вектора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варианта знаков помогают быстро определить направление смещения без дополнительных вычислений.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первой координаты задаёт движение по оси x, второй — по оси y. Вместе они показывают часть плоскости, куда направлен вектор.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и его длина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55864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не равны его длине. Они показывают смещения по осям, а длина зависит от обоих смещений сразу и всегда измеряется как расстояние между точками.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4744" y="1856478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теоремы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координаты, можно представить вектор как гипотенузу прямоугольного треугольника. Тогда длину находят по катетам, то есть по горизонтальному и вертикальному смещению.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29496" y="1855863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модуля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координаты, тем сильнее движение вдоль соответствующей оси. Если одна координата равна нулю, перемещение идёт строго по одной прямой.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по клетчатому плану нужно пройти три клетки вправо и две клетки вверх. Такой путь удобно записать как вектор (3; 2). Короткая запись сразу показывает направление и расстояние без длинного объяснения, поэтому ею легко пользоваться на уроках и в задачах.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игре персонаж может перемещаться по клеткам экрана. Если он делает два шага вправо и один шаг вниз, это тоже можно представить в виде вектора. Такая запись помогает точно задавать движение объекта и сравнивать разные маршруты.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или в навигационной схеме важно быстро понять, куда и насколько сместился объект. Координаты вектора позволяют сделать это одной парой чисел. Благодаря этому сложные пути становятся понятными, а решение — более наглядным.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движение по клетчатой карте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координат вектора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ошибки и правильного действия помогает быстрее проверить вычисления и увидеть, где нарушено правило вычитания координат.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невнимательностью к порядку точек и знакам координат.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заданиям по теме «Координаты вектора»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координатной сетке и записи координат вектора.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0562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как последовательность перемещений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выполняется одно движение: например, от начальной точки вправо или вверх. Его координаты показывают, на сколько клеток изменилось положение по каждой оси.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добавляется следующий вектор. Его координаты складывают с предыдущими отдельно по оси x и по оси y, чтобы получить новое общее смещение.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показывает, куда объект попал после всех шагов. Такой способ удобно использовать для маршрутов, построения фигур и задач на движение по клетчатой схеме.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«Координаты вектора»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векторов по координатам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одинаковая вертикальная координата не делает векторы одинаковыми: горизонтальное смещение тоже влияет на результат.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одной координаты меняется направление или длина вектора, поэтому сравнивать нужно обе координаты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координаты вектора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строить отрезки, сравнивать векторы и доказывать свойства фигур на плоскости. С их помощью удобно проверять параллельность, равенство перемещений и расположение точек.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координаты вектора описывают силу, скорость и перемещение. Это позволяет точно показать направление действия и понять, как меняется положение тела.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графикой и играми координаты вектора задают движение объектов по экрану. Благодаря этому персонажи, изображения и курсоры перемещаются по понятным правилам.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планах, чертежах и картах координаты вектора помогают кратко описывать путь. Вместо длинного объяснения можно записать смещение по осям и сразу увидеть направление.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записи координат вектора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помогает не перепутать порядок координат и сохранить правильный знак при вычислении.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порядок вычитания и формат записи, координаты вектора легко проверить по рисунку.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 координат вектора AB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Стрелка, которую можно перенести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стрелок одинаковые длина и направление, они задают один и тот же вектор. Их можно мысленно перенести в другое место плоскости, не меняя координат и смысла движения.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копии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равные векторы выглядят как параллельные отрезки, направленные одинаково. Даже если один расположен выше, а другой ниже, их координаты совпадают, потому что смещение одинаково.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сравнивать фигуры и переносить элементы чертежа. В задачах можно брать вектор из одного места и использовать его в другом, не пересчитывая значение заново.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вектор в разных местах плоскости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«Координаты вектора»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встречаются в учебных примерах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задачах положительные координаты встречаются чаще, потому что ученики сначала рассматривают движения вправо и вверх на координатной сетке.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Нулевые координаты обычно связаны с горизонтальными и вертикальными векторами, а отрицательные — с движением влево или вниз.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учебных задач особенно опираются на этот навык: геометрия, физика и информатика.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нужны сразу в нескольких школьных предметах, поэтому умение быстро находить их экономит время и делает решения точнее.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9 класса по математике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коротко о главном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показывают смещение по двум осям и находятся вычитанием координат начала из координат конца. По знакам легко понять направление, а сама запись связывает рисунок с точным вычислением.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2026-06-03T12:57:24Z</dcterms:created>
  <dcterms:modified xsi:type="dcterms:W3CDTF">2026-06-03T12:57:24Z</dcterms:modified>
</cp:coreProperties>
</file>