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плит: как меняется поверхность Земли
</a:t>
            </a:r>
            <a:endParaRPr lang="en-US" sz="244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медленно движутся и создают горы, вулканы, землетрясения и океаны.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литосфера и почему её части двигаются
</a:t>
            </a:r>
            <a:endParaRPr lang="en-US" sz="259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это земная кора и верхняя часть мантии. Она разбита на плиты разного размера. Внизу тепло и медленные движения вещества мантии заставляют плиты перемещаться, меняя поверхность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185803"/>
            <a:ext cx="792600" cy="704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плиты бывают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плиты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Тихоокеанская, Евразийская, Африканская, Северо-Американская, Южно-Американская, Индо-Австралийская и Антарктическая — это основные «блоки» литосферы. Они охватывают огромные области суши и океана.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 океаны в составе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могут включать участки материковой коры и океанической. Поэтому на одной плите нередко «живут» и горные районы, и глубоководные области, связанные с разными процессами.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мелкие плиты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крупными плитами часто находятся более мелкие участки, например Наска и Филиппинская. Они тоже движутся и влияют на характер границ, где происходят сильные изменения и события.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как «линии событий»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происходят не внутри плит, а на их границах. Именно там плиты расходятся, сталкиваются или скользят друг мимо друга, что запускает землетрясения, вулканизм и образование рельефа.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скорости: общеизвестная оценка для тектонических движений, 1–10 см/год.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плит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отличается у разных плит: одни двигаются быстрее, другие медленнее. За счёт длительности процессов даже небольшая разница даёт заметные изменения рельефа.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1–10 см/год означает, что движение плит не «мгновенное», но устойчивое. За миллионы лет оно накапливает большие перемещения и перестраивает материки и океаны.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в мантии как причина движения плит
</a:t>
            </a:r>
            <a:endParaRPr lang="en-US" sz="2127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из недр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Земли нагревает вещество мантии. Более горячие участки становятся менее плотными и поднимаются вверх, а более холодные — опускаются вниз. Так поддерживается постоянный обмен теплом.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круговые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круговые перемещения вещества называют конвекцией. Они «подталкивают» литосферные плиты, создавая условия для их движения. Плиты как будто скользят по более подвижному слою под ними.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границ литосферных плит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Расходящиеся, сходящиеся и сдвиговые границы определяют, как движутся плиты и какие процессы там чаще происходят.
</a:t>
            </a:r>
            <a:endParaRPr lang="en-US" sz="9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Расходящиеся границы и появление новой коры
</a:t>
            </a:r>
            <a:endParaRPr lang="en-US" sz="2286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Подъём горячего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глубины к поверхности поднимается более горячее вещество мантии. Оно заполняет разлом и переносит тепло вверх, подготавливая место для формирования новой коры.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Застывание и рост океанического дна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Поднявшееся вещество остывает и застывает, формируя новую океаническую кору. Так расширяется дно океана, например вдоль Срединно-Атлантического хребта.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Плиты расходятся
</a:t>
            </a:r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океанов есть зоны, где литосферные плиты расходятся. Между ними образуется «разрыв», и поверхностный материал начинает расходиться в разные стороны.
</a:t>
            </a:r>
            <a:endParaRPr lang="en-US" sz="12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Сходящиеся границы: столкновение и погружение плит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сближаются, одна из них может стать тяжелее и начать погружаться в мантию. Этот процесс называется субдукцией. На таких границах формируются глубоководные желоба и часто возникают вулканы и горные поднятия.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Субдукция связана с тем, что океаническая кора нередко плотнее и легче подчиняется погружению. Поэтому в зонах контакта нередко наблюдаются и землетрясения. Примеры — Анды и островная дуга Японии.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качественное соответствие, основанное на описании процессов на границах плит (1–3 как шкала «наиболее характерно»).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 на разных границах плит
</a:t>
            </a:r>
            <a:endParaRPr lang="en-US" sz="256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расходящихся границах чаще формируются новые участки коры и подводные хребты. На сходящихся — горы, вулканы и желоба. На сдвиговых особенно заметны землетрясения.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диаграмме показывают «типичную направленность» процессов, а не измеренную частоту. Логика такая: характер движения плит задаёт набор явлений на границе.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281551"/>
            <a:ext cx="4646100" cy="27534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основные крупные плиты и то, с какими регионами они связаны.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уровня по крупнейшим литосферным плитам.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литосферные плиты Земли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плиты часто включают как океанические, так и континентальные участки. Поэтому разные части света оказываются вовлечены в разные типы границ и природные процессы. 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сейсмически активные зоны сосредоточены вокруг Тихого океана. Плиты здесь часто сталкиваются и смещаются друг относительно друга, поэтому землетрясений бывает много и они бывают разной силы.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землетрясения приурочены к границам литосферных плит и к крупным разломам в земной коре. Там породы постоянно «работают» на растяжение или сжатие из-за движения. 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двигаются, породы по их краям получают нагрузку: они не сразу ломаются, а сначала накапливают напряжение. В определённый момент происходит разрыв или сдвиг, и энергия высвобождается. 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как результат движения плит
</a:t>
            </a:r>
            <a:endParaRPr lang="en-US" sz="24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плит рождает вулканы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ищет путь наверх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появляется, когда магма поднимается к поверхности и прорывается наружу через разломы. Часто этому способствует нагрев и изменение условий в глубинах Земли. Так формируются вулканические горы и выбросы пепла.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субдукции: огненный «пояс»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границах, где происходит субдукция, одна плита нередко погружается под другую. Вещества в зоне погружения частично изменяются, что помогает образованию магмы. Поэтому там нередко возникают цепочки вулканов.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плит и «разгрузка»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где плиты расходятся, в разрывы поднимаются разогретые массы из мантии. По мере подъёма вещество остывает и образует новые участки коры. На некоторых таких участках формируются вулканы, например на Исландии.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на основе школьных геологических описаний; точные количественные значения не указаны.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огненное кольцо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огненное кольцо тянется вдоль окраин океана и совпадает с границами нескольких плит, поэтому здесь одновременно работают разные «механизмы» разрушения и подъёма магмы.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наибольшая опасность сосредоточена там, где встречаются активные границы плит: одновременно возможны землетрясения и вулканические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671675"/>
            <a:ext cx="723300" cy="57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столкновение материков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Сминаются и утолщаются края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материковые плиты сближаются, их края не «уходят» легко вглубь. Они сминаются, утолщаются и поднимаются, создавая крупные горные системы.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двигаются годы и миллионы лет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 — не быстрый процесс: цепи растут постепенно из-за длительного давления. Поэтому одни и те же горы могут «возникать» и изменяться на протяжении миллионов лет.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Гималаи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Гималаях Индо-Австралийская плита сталкивается с Евразийской. Слои на краях обеих плит деформируются и поднимаются, поэтому горная система остаётся одной из самых впечатляющих.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млн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расхождения с тех далёких времён материки продолжали разъезжаться и сближаться, меняя очертания суши и океанов.
</a:t>
            </a:r>
            <a:endParaRPr lang="en-US" sz="1705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200 млн лет назад суперконтинент Пангея начал распадаться, а плиты постепенно разошлись. Поэтому современные очертания материков — результат очень долгого движения коры.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 используемые оценки в учебных курсах по геологии; точное время зависит от методики датирования.
</a:t>
            </a:r>
            <a:endParaRPr lang="en-US" sz="7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подтверждают движение плит
</a:t>
            </a:r>
            <a:endParaRPr lang="en-US" sz="253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 данные: береговые линии, окаменелости, магнитные аномалии и измерения спутников GPS.
</a:t>
            </a:r>
            <a:endParaRPr lang="en-US" sz="10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границах плит часто сосредоточены полезные ископаемые: там, где идут процессы разрушения и образования новых пород, формируются месторождения разных типов. Это влияет и на экономику регионов. 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вулканизма дают горячие источники и создают плодородные почвы за счёт вулканического пепла. Поэтому некоторые территории заселены активно, несмотря на природную «подвижность» местности. 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повышается риск землетрясений, извержений и цунами. Особенно опасны ситуации, когда подводные сейсмические события быстро меняют состояние морского дна. 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уменьшать последствия, нужны карты природных опасностей и понятные правила поведения при угрозе. Знание геологии помогает готовиться заранее, а не действовать только после происшествия.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движения плит для жизни людей
</a:t>
            </a:r>
            <a:endParaRPr lang="en-US" sz="25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635324"/>
            <a:ext cx="4646100" cy="2008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явлений с процессами, которые возникают из-за движения литосферных плит.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уровня геологических закономерностей о границах плит.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и их причины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границы определяет, какое явление вероятнее: сдвиги дают землетрясения, субдукция — желоба и вулканические цепочки, а столкновения — горообразование.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плитами сегодня
</a:t>
            </a:r>
            <a:endParaRPr lang="en-US" sz="2187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и измерения GPS помогают отслеживать перемещение плит с высокой точностью. Учёные сравнивают координаты станций во времени и видят, как меняется положение земной коры. 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используют для расчёта и обновления карт опасных районов. По измерениям можно оценивать, где движение наиболее активное и где вероятность землетрясений выше; процесс продолжается постоянно, а не «по расписанию».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 — медленный, но очень важный процесс. Он формирует горы, вулканы, землетрясения, океаны и материки, а понимание его механизмов помогает лучше готовиться к природным рискам.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2026-05-13T00:01:42Z</dcterms:created>
  <dcterms:modified xsi:type="dcterms:W3CDTF">2026-05-13T00:01:42Z</dcterms:modified>
</cp:coreProperties>
</file>