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изучения микромира и мегамира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открывают миры, недоступные невооружённому глазу.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нужны приборы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видит лишь ограниченный диапазон и сравнительно крупные объекты. Чтобы изучать атомы, клетки и далёкие космические тела, наука использует приборы, усиливающие сигнал и превращающие его в измеримые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изучают в микромире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вещества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микромире рассматривают, из чего состоит вещество и как устроены его мельчайшие части. Это помогает понять свойства материалов, от прочности кристаллов до поведения биологических клеток.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процессы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малых масштабах идут процессы, невидимые напрямую: деление клеток, взаимодействие молекул, рост кристаллов и перестройка поверхности. Именно они определяют свойства вещества и живых систем.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внешних очертаний недостаточно: учёным нужно знать, как расположены частицы внутри объекта. От этого зависят химический состав, реакционная способность и многие физические характеристики.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Наноструктуры и наноматериалы обладают особыми свойствами, которые не всегда проявляются в обычных масштабах. Поэтому важно точно измерять их размеры, форму и состояние поверхности.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микрообъекты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микромиру относятся клетки, бактерии и вирусы. Их изучение важно для биологии и медицины, потому что именно на этом уровне начинаются процессы роста, размножения и заражения.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микроскоп: первый инструмент для наблюдения клеток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 использует видимый свет и систему стеклянных линз. Свет проходит через образец или отражается от него, а затем формирует увеличенное изображение.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прибора — возможность исследовать живые объекты без полного разрушения структуры. Учёный может наблюдать изменения в клетке почти в реальном времени.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образцы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увеличение достигает 1000–1500 раз, а разрешающая способность составляет около 200 нм. Этого достаточно, чтобы различать клетки, ткани и крупные бактерии.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прибора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оптический микроскоп стал первым массовым инструментом для клеточной биологии и медицины. Он открыл путь к систематическому изучению микромира в живых организмах.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разрешающей способности разных средств наблюдения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предел, тем мельче детали можно различить; у радиотелескопов важнее угловое разрешение, а не линейный масштаб.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разрешении огромно: каждый прибор работает в своём диапазоне размеров и подходит для своей задачи.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разрешающей способности приборов; значения приведены ориентировочно.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845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и исследование наномира
</a:t>
            </a:r>
            <a:endParaRPr lang="en-US" sz="237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32250" y="3491083"/>
            <a:ext cx="1494000" cy="9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света используется поток электронов, поэтому можно различать структуры, намного меньшие длины волны видимого излучения. Это открывает доступ к наномасштабам.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32250" y="3151533"/>
            <a:ext cx="14940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электронный пучок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236250" y="3491083"/>
            <a:ext cx="1494000" cy="9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наблюдением образцы обычно требуют специальной подготовки. Поэтому электронный микроскоп особенно ценен там, где нужна высокая детализация, но не всегда подходит для живых объектов.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36250" y="3151533"/>
            <a:ext cx="14940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5535250" y="3491083"/>
            <a:ext cx="1494000" cy="9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применяют в биологии, материаловедении и микроэлектронике. С его помощью изучают вирусы, наночастицы, тонкие покрытия и элементы микросхем.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35250" y="3151533"/>
            <a:ext cx="14940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области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3834250" y="3491083"/>
            <a:ext cx="1494000" cy="9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Просвечивающий электронный микроскоп позволяет исследовать внутреннее строение очень тонких образцов. Он даёт информацию о деталях, которые скрыты под поверхностью материала.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34250" y="3151533"/>
            <a:ext cx="14940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Просвечивающий режим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2133250" y="3491083"/>
            <a:ext cx="1494000" cy="9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Сканирующий электронный микроскоп изучает поверхность образца и её рельеф. Он особенно полезен, когда важно увидеть форму частиц, трещины, поры или состояние покрытия.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3250" y="3151533"/>
            <a:ext cx="14940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Сканирующий режим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07" y="1175216"/>
            <a:ext cx="355588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изучения микромира и их возможности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метода зависит от размера объекта, требуемой детализации и особенностей образца.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прибора не существует: разные методы дают разную информацию и дополняют друг друга.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методов микроскопии и структурного анализа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методы и определение структуры вещества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дифракционная картина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лучи проходят через кристалл и рассеиваются на атомах, как на упорядоченной решётке. На детекторе возникает узор, по которому можно восстановить внутреннее строение вещества и расстояния между атомами.
</a:t>
            </a:r>
            <a:endParaRPr lang="en-US" sz="868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биомолекул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методы стали ключом к изучению ДНК и белков. Для таких объектов особенно важно определить не только форму молекул, но и точное расположение их частей в пространстве.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сплавы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минералах и металлических сплавах рентгеновский анализ помогает выявить симметрию кристаллической решётки, дефекты и особенности упаковки атомов. Это важно для понимания прочности и свойств материалов.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исследуют объект в микромире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работы от образца до научного вывода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432" y="1189600"/>
            <a:ext cx="3954336" cy="359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350000" cy="5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мегамирам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854925" y="1484901"/>
            <a:ext cx="38268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мегамиру относят небесные тела Солнечной системы: планеты, их спутники, астероиды и кометы. Их изучение помогает понять происхождение и развитие нашей планетной системы.
</a:t>
            </a:r>
            <a:endParaRPr lang="en-US" sz="695" dirty="0"/>
          </a:p>
        </p:txBody>
      </p:sp>
      <p:sp>
        <p:nvSpPr>
          <p:cNvPr id="13" name="Text 3"/>
          <p:cNvSpPr txBox="1"/>
          <p:nvPr/>
        </p:nvSpPr>
        <p:spPr>
          <a:xfrm>
            <a:off x="854936" y="127105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спутники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54925" y="4438051"/>
            <a:ext cx="38268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мегамира связано с вопросами возраста Вселенной, происхождения химических элементов и её расширения. Эти темы соединяют астрономию, физику и современную космологию.
</a:t>
            </a:r>
            <a:endParaRPr lang="en-US" sz="695" dirty="0"/>
          </a:p>
        </p:txBody>
      </p:sp>
      <p:sp>
        <p:nvSpPr>
          <p:cNvPr id="15" name="Text 5"/>
          <p:cNvSpPr txBox="1"/>
          <p:nvPr/>
        </p:nvSpPr>
        <p:spPr>
          <a:xfrm>
            <a:off x="854936" y="42242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космологии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54925" y="2961476"/>
            <a:ext cx="38268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объединяют миллиарды звёзд, газ и пыль в огромные системы. Их строение и движение позволяют исследовать историю вещества в космосе и крупномасштабную организацию Вселенной.
</a:t>
            </a:r>
            <a:endParaRPr lang="en-US" sz="695" dirty="0"/>
          </a:p>
        </p:txBody>
      </p:sp>
      <p:sp>
        <p:nvSpPr>
          <p:cNvPr id="17" name="Text 7"/>
          <p:cNvSpPr txBox="1"/>
          <p:nvPr/>
        </p:nvSpPr>
        <p:spPr>
          <a:xfrm>
            <a:off x="854936" y="2747625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95100" y="2223188"/>
            <a:ext cx="38268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туманности и области звездообразования показывают, как рождаются и эволюционируют светила. По их излучению можно судить о температуре, составе и стадиях развития.
</a:t>
            </a:r>
            <a:endParaRPr lang="en-US" sz="695" dirty="0"/>
          </a:p>
        </p:txBody>
      </p:sp>
      <p:sp>
        <p:nvSpPr>
          <p:cNvPr id="19" name="Text 9"/>
          <p:cNvSpPr txBox="1"/>
          <p:nvPr/>
        </p:nvSpPr>
        <p:spPr>
          <a:xfrm>
            <a:off x="495111" y="2009337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туманности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95100" y="3699763"/>
            <a:ext cx="38268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более крупный уровень — скопления и сверхскопления галактик. Именно здесь особенно заметны закономерности распределения материи и взаимодействие гравитации на больших расстояниях.
</a:t>
            </a:r>
            <a:endParaRPr lang="en-US" sz="695" dirty="0"/>
          </a:p>
        </p:txBody>
      </p:sp>
      <p:sp>
        <p:nvSpPr>
          <p:cNvPr id="21" name="Text 11"/>
          <p:cNvSpPr txBox="1"/>
          <p:nvPr/>
        </p:nvSpPr>
        <p:spPr>
          <a:xfrm>
            <a:off x="495111" y="3485912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как средство сбора света и информации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«собирает» невидимое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телескопа — не увеличить картинку, а собрать как можно больше слабого света от далёкого объекта. Чем больше диаметр объектива или зеркала, тем больше информации удаётся получить о его яркости, форме и структуре.
</a:t>
            </a:r>
            <a:endParaRPr lang="en-US" sz="826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 — несколько наблюдений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Небесное тело может выглядеть по-разному в разных диапазонах излучения: в видимом свете оно кажется обычным, а в инфракрасном или радиодиапазоне открываются скрытые детали. Так учёные получают более полную картину устройства Вселенной.
</a:t>
            </a:r>
            <a:endParaRPr lang="en-US" sz="79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диапазоны — разные картины неба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позволяют видеть звёзды и планеты в привычном свете, инфракрасные — замечать холодную пыль и области рождения звёзд, а радиотелескопы — изучать газовые облака, пульсары и далекие галактики.
</a:t>
            </a:r>
            <a:endParaRPr lang="en-US" sz="8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электромагнитного излучения в астрономии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диапазоны помогают увидеть одни и те же объекты в разных состояниях и на разных стадиях развития.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спектр наблюдений, тем точнее описание процессов в космосе: от холодных облаков до самых энергичных вспышек.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многочастотной астрономии; распределение на диаграмме условное, 2025
</a:t>
            </a:r>
            <a:endParaRPr lang="en-US" sz="12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и их преимущества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 — Hubble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Орбитальный телескоп Hubble вывел астрономию за пределы земной атмосферы и дал особенно чёткие изображения в видимом и ультрафиолетовом диапазонах.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 — Chandra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обсерватория Chandra открыла возможность изучать горячую плазму, остатки сверхновых и процессы вблизи компактных объектов.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 — James Webb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 работает в инфракрасном диапазоне и позволяет наблюдать холодные объекты, пыль и очень далёкие галактики с высокой детализацией.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 — Gaia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 начала высокоточные измерения положений, расстояний и движений звёзд, создав основу для трёхмерной карты нашей Галактики.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32605"/>
            <a:ext cx="4814700" cy="25560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наблюдения мегамира и их задачи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тип излучения или способ исследования соответствует конкретной задаче в астрономии.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прибора определяется физическим процессом: разные объекты излучают по-разному, поэтому один инструмент не заменяет другой.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методам астрономических наблюдений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знания о Вселенной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астрономическими данными: от сигнала к научному выводу.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изучения микромира и мегамира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обработка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вычисления ускоряют фильтрацию шума, построение изображений и поиск закономерностей. Особенно это важно, когда объём данных слишком велик для ручного анализа.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сопоставление измерений с теорией, повторяемость эксперимента и оценка погрешностей. Именно так частные наблюдения превращаются в научно обоснованное знание.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сигнала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начинается с регистрации слабого сигнала: света, излучения, изображения или отклика прибора. Без надёжного измерения нельзя говорить о свойствах объекта, каким бы масштабом он ни обладал.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явления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интерпретируют через физическую модель, которая связывает наблюдаемое с причинами. Это помогает объяснять скрытую структуру, движение частиц или эволюцию небесных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компьютеров и алгоритмов в современной науке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Суперкомпьютеры позволяют за короткое время анализировать огромные массивы томограмм, спектров и астрономических обзоров. Без вычислительной мощности такие задачи занимали бы годы и часто оставались бы невыполнимыми.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обработка данных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распознавания изображений и фильтрации шума выделяют редкие структуры, клетки и экзопланеты на фоне помех. Это особенно важно, когда нужный сигнал слишком слаб для прямого наблюдения.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слабых сигналов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сравнивают новые данные с базами измерений, находя сходства и отклонения. Такой подход помогает быстрее проверять гипотезы и выявлять объекты, которые требуют дополнительного изучения.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сравнение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воспроизводят столкновения галактик, распространение излучения и поведение сложных систем. Они позволяют заранее проверить сценарии, которые невозможно наблюдать напрямую в реальном времени.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процессов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масштабов: от атома до галактики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размеры представлены в общей шкале: от нанометров до световых лет.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масштабов огромен, поэтому методы и приборы микромира и мегамира принципиально различаются.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физические и астрономические величины; округления в условной шкале,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приборов и научная достоверность
</a:t>
            </a:r>
            <a:endParaRPr lang="en-US" sz="2558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прибор способен различать сигнал только выше определённого уровня. Если объект слишком слабый, измерение становится ненадёжным и требует более точной аппаратуры или длительного наблюдения.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чувствительности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строится не на одном наблюдении, а на критическом сравнении данных, моделей и погрешностей. Чем прозрачнее проверка, тем выше доверие к результату.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выводов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атмосферные помехи, температура, вибрации и ошибки калибровки могут исказить результат. Учёные учитывают эти факторы ещё до начала обработки данных.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прибор не различает детали, если они слишком близки друг к другу. Поэтому важны оптика, размер антенны, качество детектора и правильный выбор диапазона наблюдения.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разрешения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должен подтверждаться несколькими измерениями и независимыми методами. Это снижает риск случайной ошибки и делает результат научно убедительным.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повторяемостью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делают невидимое познаваемым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атомов до галактик наука расширяет границы зрения с помощью приборов, моделей и вычислений. Именно они превращают слабый сигнал в знание о строении, движении и истории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2026-05-29T07:39:04Z</dcterms:created>
  <dcterms:modified xsi:type="dcterms:W3CDTF">2026-05-29T07:39:04Z</dcterms:modified>
</cp:coreProperties>
</file>