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Сүз ясалу ысуллары: как в языке появляются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русский язык создаёт новые слова из уже известных.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видеть связь между словами, легче разбирать их по составу и лучше понимать написание. Словообразование показывает, как язык сам пополняет свой словарь.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словообразование в 5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способов образования слов мы рассматриваем в этой теме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Производное слово связано с исходным словом по смыслу, но получает новое значение.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образования слов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сравним способы словообразования, их устройство и типичные примеры.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способы меняют слово очень заметно, другие делают это кратко и экономно. Во всех случаях важно видеть, что новое слово связано с исходным.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способе к исходному слову добавляется приставка, а основное значение слова сохраняется. Чаще всего часть речи не меняется: глагол остаётся глаголом, существительное — существительным.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значение: направление движения, повтор действия, завершённость или отрицание. Поэтому из одного слова можно получить несколько новых смысловых оттенков без изменения основы.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легко заметить в парных примерах: писать — переписать, ходить — приходить, делать — переделать. Именно поэтому он часто встречается в учебных упражнениях.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суффиксальном способе новое слово появляется благодаря суффиксу, который добавляется к основе. Так образуются названия лиц, предметов и признаков: школьник, учитель, белизна.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часто придаёт слову новый оттенок значения, например уменьшительность: столик, домик, грибок. В таких парах видно, как одно слово становится более точным или выразительным.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суффикс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значении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словообразования чаще встречаются в учебных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разбирают самые наглядные модели: с приставкой и суффиксом. Реже встречаются способы, где нужно учитывать несколько признаков сразу.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учебным примерам лидируют приставочный и суффиксальный способы. Остальные требуют более внимательного анализа состава слова и его значения.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типовым школьным примерам по русскому 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806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525" y="1483351"/>
            <a:ext cx="299025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исходным словом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образуется сразу двумя средствами — приставкой и суффиксом. При этом смысл остаётся связанным с исходным словом, но становится более конкретным или новым.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места или предмета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часто называют место, предмет или признак, который связан с основой: подоконник, перелесок, прибрежный. Слово получается ёмким и точным.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 одновременно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определить этот способ, нужно увидеть и приставку, и суффикс. Если есть оба элемента, а значение заметно изменилось, перед нами приставочно-суффиксальный способ.
</a:t>
            </a:r>
            <a:endParaRPr lang="en-US" sz="13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Бессуффиксный способ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бессуффиксном способе новое слово появляется без суффикса. Смысл меняется за счёт особого преобразования основы, а не добавления привычного словообразовательного элемента.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 образуются существительные от глаголов: выходить — выход. В паре видно, что новое слово короче, но сохраняет связь с исходным действием.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встречается и при образовании отвлечённых существительных: белый — белизна, зелёный — зелень. Такие слова называют признак или состояние.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сравнивать значение слов и смотреть, не исчез ли суффикс при переходе к новой форме. Тогда способ определить легче.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способ образования слова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помогает не путать словообразование с изменением формы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способов образования слов изучают в этой теме.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способов помогают объяснить, как из уже известных основ создаются новые слова и как меняется их значение.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систематизация способов словообразования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Аббревиация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названия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и в названиях организаций часто появляются очень длинные сочетания слов, которые неудобно повторять полностью.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говорить быстрее и точнее, слова начинают сокращать до начальных букв, звуков или частей: МГУ, РФ, спецназ.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Прочное закрепление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такие сокращения входят в повседневную речь, новости, школьные тексты и становятся привычными для носителей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из одной части речи в другую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«столовая» меняет роль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случае «столовая» называет помещение, где обедают, и ведёт себя как существительное. В другом — может обозначать столовую комнату, то есть признак предмета. На схеме это удобно показать как одно слово в двух разных колонках.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«дежурный» не всегда прилагательное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«дежурный» в предложении может называть человека — тогда это существительное. Но в сочетании «дежурный класс» оно уже отвечает на вопрос какой? и выступает как прилагательное. Такое изменение роли видно только по контексту.
</a:t>
            </a:r>
            <a:endParaRPr lang="en-US" sz="8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30625"/>
            <a:ext cx="4392900" cy="1750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и результатов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видно, что разные способы словообразования по-разному изменяют слово: иногда добавляют морфемы, иногда сокращают форму, а иногда меняют его грамматическую роль.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можно узнать по тому, как именно изменилось слово: прибавились морфемы, соединились основы или возникло сокращение.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презентации, примеры способов словообразования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466" y="3485651"/>
            <a:ext cx="299025" cy="398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чаще связаны с разными частями речи
</a:t>
            </a:r>
            <a:endParaRPr lang="en-US" sz="2431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образуются с помощью суффиксов: лес — лесок, учить — учитель. Суффикс помогает назвать предмет, лицо, действие или отвлечённое понятие.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нередко создаются суффиксами и приставками: снег — снежный, безрадостный. Такие слова точнее передают признак предмета и его оттенок.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часто образуются приставочным способом: писать — переписать. Приставка уточняет направление, повторность, начало или завершённость действия.
</a:t>
            </a:r>
            <a:endParaRPr lang="en-US" sz="135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несколько новых слов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группе исходное слово даёт не одно, а несколько производных с разными оттенками значения и разными частями 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может служить источником целой семьи слов, а разные способы помогают языку быстро расширять словарь.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примеры из материала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словообразование и изменение формы: стол и столы — это формы одного слова, а не разные слова, образованные по-разному.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принимать приставку за часть корня или не замечать соединительную гласную в сложных словах, например в словах с основами через о или 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сравнивать слово с однокоренными, внимательно выделять корень и проверять, как изменилось значение по отношению к исходному слову.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слова по составу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строение слова и способ его 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200" y="1483351"/>
            <a:ext cx="299025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в современной речи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устройства и сервисы быстро получают короткие и удобные названия: смартфон, чат-бот, видеочат. Язык выбирает такие слова, чтобы ими легко было пользоваться в разговоре и тексте.
</a:t>
            </a:r>
            <a:endParaRPr lang="en-US" sz="120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среде особенно заметны онлайн-урок, завуч, спецназ. Одни слова образованы сокращением, другие пришли из других языков и закрепились в привычной речи.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часто появляются слова с точным и ёмким значением: блогер, пост, репост. Они помогают быстро называть новые явления и действия, связанные с общением и публикациями.
</a:t>
            </a:r>
            <a:endParaRPr lang="en-US" sz="1241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речь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слова становятся обычными для школьников и взрослых, потому что точно называют новые предметы и действия. Так язык успевает за изменениями жизни.
</a:t>
            </a:r>
            <a:endParaRPr lang="en-US" sz="12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способах словообразования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показывает, что русский язык умеет создавать новые слова разными путями. Если видеть приставки, суффиксы, основы и сокращения, легче понять значение слова и его связь с другими словами.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2026-05-21T14:44:10Z</dcterms:created>
  <dcterms:modified xsi:type="dcterms:W3CDTF">2026-05-21T14:44:10Z</dcterms:modified>
</cp:coreProperties>
</file>