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вдоха и выдоха. Регуляция дыхания. Охрана воздушной среды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процессы дыхания и важность чистого воздуха для здоровья.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дыхательной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включает нос, глотку, гортань, трахею, бронхи и лёгкие. Она обеспечивает обмен кислорода и углекислого газа между организмом и окружающей средой, поддерживая жизнедеятельность клеток.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наружные межрёберные мышцы поднимают рёбра, расширяя грудную клетку дополнительно. Диафрагма — ключевой мышечный элемент, обеспечивающий поступление воздуха.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вдоха и роль мышц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диафрагма сокращается и опускается, увеличивая объем грудной клетки. Это создаёт отрицательное давление, притягивающее воздух внутрь легких.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объёма лёгких при дыхании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лёгких подростков варьируется в среднем от 3,4 до 4 литров. Глубокий вдох увеличивает объём более чем на 0,6 литра.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вдох расширяет грудную полость, увеличивая ёмкость лёгких и обеспечивая достаточный приток воздуха.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2022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выдоха и его особенности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выдоха диафрагма и межрёберные мышцы расслабляются, уменьшая объём грудной клетки. Это повышает давление в лёгких и выталкивает воздух наружу.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выдоха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выдох проходит пассивно без активного сокращения мышц. Лёгкие возвращаются к исходному объёму за счёт эластичности тканей.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пассивного выдоха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тип сочетает движения диафрагмы и межрёберных мышц, обеспечивая более эффективный газообмен.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дыхания: особенности и различия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Брюшное дыхание осуществляется за счёт сокращения диафрагмы, широко распространено у детей и во сне у людей всех возрастов.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Грудное дыхание зависит от работы межрёберных мышц, чаще встречается у подростков и взрослых в активном состоянии.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вдоха и выдоха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вдоха и выдоха представлены в таблице для наглядного сравнения.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требует активного мышечного усилия, а выдох обычно происходит пассивно за счет возврата грудной клетки.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альвеолах: как происходит насыщение крови
</a:t>
            </a:r>
            <a:endParaRPr lang="en-US" sz="2302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альвеол способствует эффективному обмену газов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имеют тонкие стенки и огромную общую площадь до 100 м², что позволяет кислороду и углекислому газу быстро переходить между лёгкими и кровью.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гемоглобина в переносе кислорода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Кислород, попадая в кровь, связывается с гемоглобином в эритроцитах. Это обеспечивает его транспорт к клеткам организма для жизнедеятельности.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кислорода и углекислого газа в крови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кровь богаче кислородом, венозная содержит больше углекислого газа, что поддерживает гомеостаз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эффективность газообмена, обеспечивающего жизненно важные функции тела.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Мозговые центры, управляющие дыханием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дыхательный центр расположен в продолговатом мозге — он задаёт ритм дыхания и контролирует мышцы дыхания.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мозга влияет на плавность переходов между вдохом и выдохом, регулируя их соотношение.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головного мозга позволяет сознательно контролировать дыхание, например, задерживать дыхание или изменять его глубину.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Хеморецепторы в сосудах анализируют уровень CO2 в крови и при необходимости стимулируют изменения дыхательной частоты.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регуляции дыхания в организме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данных физиологии дыхательной системы и нейронального контроля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на дыхание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нагрузок частота и глубина дыхания значительно увеличиваются, что способствует более интенсивному поступлению кислорода к тканям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дыхательная система адаптируется к нагрузкам, улучшая обмен газов и позволяя сохранять выносливость при увеличенных физических требованиях.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дыхание помогает эффективно выводить углекислый газ, предотвращая закисление крови и поддерживая оптимальный уровень кислорода для важных функций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в покое и при физической активности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интенсивных нагрузок тренированный организм быстро возвращается к нормальной частоте дыхания, что говорит о хорошей работе дыхательной системы.
</a:t>
            </a:r>
            <a:endParaRPr lang="en-US" sz="1418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активности дыхательная система увеличивает количество вдохов для обеспечения организма кислородом и удаления углекислого газа.
</a:t>
            </a:r>
            <a:endParaRPr lang="en-US" sz="143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области физиологии человека,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дыхания: основные причины и их последствия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болезни лёгких — астму, пневмонию, хронический бронхит, которые ограничивают доступ кислорода к тканям.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загрязнённого воздуха приводит к хроническому раздражению слизистой, снижая защитные функции лёгких и повышая риск заболеваний.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 вызывают воспаление дыхательных путей, затрудняя прохождение воздуха и вызывая одышку и кашель.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организма — кислородное голодание, утомляемость, головокружение и в тяжёлых случаях — потеря сознания или серьёзные осложнения.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источники и состав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котельные выбрасывают в атмосферу диоксид серы и различные химические вещества, ухудшающие качество воздуха в жилых районах и способствующие развитию заболеваний.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и бытовое отопление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общественный транспорт выделяют оксиды азота, углеводороды и мелкие частицы пыли, что делает воздух опасным для дыхания, особенно в час пик.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главный источник загрязнений в городах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сжигание мусора приводит к выделению токсичных веществ и мелких частиц PM2.5, которые проникают глубоко в лёгкие, нанося серьёзный вред здоровью.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отходов — фактор загрязнения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40508"/>
            <a:ext cx="4417500" cy="188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9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Заболеваемость респираторными заболеваниями в зависимости от уровня загрязнения
</a:t>
            </a:r>
            <a:endParaRPr lang="en-US" sz="2419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заболеваний среди школьников крупных городов и сельской местности показывает влияние загрязнения воздуха на здоровье.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 повышенным загрязнением воздуха отмечается более высокая заболеваемость бронхитами и астмой среди подростков по сравнению с сельской местностью.
</a:t>
            </a:r>
            <a:endParaRPr lang="en-US" sz="1336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4114" y="3337906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меры по охране воздушной среды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транспорта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электробусов и развитие метро уменьшают количество выхлопных газов, что положительно влияет на состояние воздуха в мегаполисах.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 предприятий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норм выбросов вредных веществ помогает снизить загрязнение воздуха и улучшить качество атмосферы в городах.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городов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создание зелёных зон способствуют очищению воздуха, уменьшая концентрацию загрязняющих веществ и улучшая микроклимат.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промышленных выбросов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фильтров на заводах снижает количество токсичных частиц и газов, уменьшая вред для дыхательной системы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действия по сохранению чистоты воздуха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участие в экологических акциях помогают улучшить качество воздуха и поддержать природный баланс в вашем районе.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общественного транспорта и отказ от сжигания мусора значительно снижают количество выбросов вредных веществ в атмосферу, сохраняя здоровье окружающих.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инициативы: примеры успешных изменений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2010-2020 гг. в Москве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концентрации вредных веществ на 25 % благодаря развитию метрополитена и внедрению экологичного транспорта.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электробусов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электробусы снизил выбросы выхлопных газов, улучшив качество воздуха в крупных городах России и Европы.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и стандарты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озеленение и ужесточение норм качества воздуха способствовали снижению респираторных заболеваний среди подростков.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здорового дыхания и охраны воздуха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правильная работа дыхательной системы — залог здоровья. Совместные меры по охране среды уменьшают болезни и повышают качество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2026-05-09T02:47:24Z</dcterms:created>
  <dcterms:modified xsi:type="dcterms:W3CDTF">2026-05-09T02:47:24Z</dcterms:modified>
</cp:coreProperties>
</file>