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ежедневно поддерживает жизнь, а рекреация помогает отдыхать, лечиться и путешествовать.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обслуживания и рекреационное хозяйство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услуги и рекреация — важная часть экономики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занимает заметное место в экономике и даёт работу в городах и транспортных узлах. Рекреация помогает восстановиться после учёбы и труда, а в России опирается на богатое природное разнообразие и исторические города.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931" y="3040650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сферу обслуживания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людей и грузов — основа мобильности. Результат здесь не вещь, а поездка: маршрут, расписание, безопасность и комфорт в пути.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сервис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услуги торговли дают людям ежедневные товары и всё необходимое длительного пользования. Важны ассортимент, доступность и удобство обслуживания.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информационные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обеспечивает обмен сообщениями, доступ к информации и онлайн-сервисы. Человек получает не предмет, а возможность быстро решать дела и поддерживать контакт.
</a:t>
            </a:r>
            <a:endParaRPr lang="en-US" sz="1099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лечение — услуги, которые поддерживают развитие и здоровье. У них есть режим, специалисты и правила, а итог выражается в знаниях и улучшении самочувствия.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культура, спорт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ремонт, уход, питание, культурные и спортивные активности. Такие услуги делают жизнь удобнее и безопаснее: от кафе до спортивных секций и культурных событий.
</a:t>
            </a:r>
            <a:endParaRPr lang="en-US" sz="1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объекты входят в рекреацию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Рекреационное хозяйство объединяет санатории, дома отдыха, пансионаты, базы отдыха, курорты и туристические центры. Сюда же относятся пляжи, парки, спортивные комплексы и природные маршруты.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Рекреационное хозяйство как часть сферы услуг
</a:t>
            </a:r>
            <a:endParaRPr lang="en-US" sz="2786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работы рекреационных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сферы особенно важны природные условия, благоустроенная территория и возможность доехать без лишних сложностей. Также нужны места размещения и продуманная организация отдыха.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отдых часто объединяет разные виды: например, экскурсии дополняют прогулки и оздоровительные программы.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категорий по видам рекреации; числовые доли не используются (условные значения для визуализации).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рекреации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видами рекреации зависят от целей гостей и от природных условий территории: вода, ландшафт, инфраструктура и режим доступа.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8415" y="1504825"/>
            <a:ext cx="4189321" cy="257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типичные объекты, их основная функция, формат размещения и кому они подходят.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объекты ориентированы на оздоровление, другие — на природу и впечатления, третьи — на активность. Для выбора важны и цель, и формат размещения.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объектов рекреационного хозяйства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объектов по функциям и типам размещения (обобщение по заданным примерам).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задают «возможности» отдыха: климат, рельеф, наличие воды, лесов, гор и минеральных источников, а также благоприятная экологическая обстановка для здоровья и прогулок.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рекреационных объектов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факторы определяют удобство приезда: дороги и подъезд, железнодорожные станции, аэропорты и время в пути. Там, где добраться проще, туристов обычно больше и сезон легче планировать.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 дополняют отдых культурой и сервисом: исторические памятники, музеи, культурные центры, гостиницы и предприятия питания. В крупных городах и прибрежных районах такие сочетания дают особые преимущества.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выбирает место отдыха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цель → условия поездки → получение услуг → оценка впечатлений.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170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256" y="517071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сфере услуг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специалисты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медсестра работают с пациентами напрямую. В рекреации нужны особенно строгие знания правил безопасности и внимательность к состоянию человека.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формирует знания и навыки в процессе обучения. В сервисной среде важны доброжелательность, ясные инструкции и умение поддерживать порядок в группе.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объясняет материал и помогает гостям ориентироваться. Он отвечает за понятность рассказа, своевременную организацию группы и уважительное общение.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Администратор и организация сервиса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Администратор встречает посетителей, решает вопросы и координирует работу объекта. Требуются вежливость, ответственность и быстрые практические решения.
</a:t>
            </a:r>
            <a:endParaRPr lang="en-US" sz="1032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и водитель (и другие сервисные роли)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организует питание, а водитель обеспечивает безопасную перевозку. Для обеих профессий важны дисциплина, аккуратность и соблюдение инструкций и правил.
</a:t>
            </a:r>
            <a:endParaRPr lang="en-US" sz="10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услуг заметно по чистоте помещений и территории, точной информации и скорости обслуживания. Важны вежливость персонала и удобная навигация, чтобы человек быстро находил нужные места без лишних вопросов.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Посетителю особенно важны понятные указатели, доступное расписание, места ожидания, безопасность дорожек и освещения. Если требуется помощь, её должны оказывать быстро. Успешные объекты имеют понятную организацию пространства и обратную связь.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обслуживания и впечатление посетителя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затрагивают не только спрос, но и загрузку персонала: летом возрастает потребность в сменах и сервисе на территориях, зимой — в инфраструктуре для активного отдыха.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иллюстрации (без использования конкретных статистических данных).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рекреационных услуг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согласовать расписания, бронирования и штат, объекты быстрее выходят на плановую загрузку и точнее планируют доходы по месяцам.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задают основу для рекреации: чистый воздух, вода и ландшафт определяют, какие виды отдыха возможны — прогулки, купание, походы и занятия спортом на свежем воздухе.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 в развитии отдыха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влияют на самочувствие: смена обстановки и движение помогают восстановить силы после учёбы и работы, а впечатления от гор, лесов и берегов поддерживают эмоциональное спокойствие.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ценные территории сочетает природа и экология, а ещё важна удобная дорога до места. Тогда регион становится привлекательным для туристов и может развивать отдых устойчиво.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26919"/>
            <a:ext cx="4228200" cy="1200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проблемы рекреационного хозяйства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преимущества получает территория от отдыха и туризма, а также какие риски требуют контроля и планирования.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приносит пользу экономике и обществу, но её эффект зависит от правил: нужны экологические ограничения, контроль потоков и ремонт инфраструктуры по графику.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эффектов и рисков рекреационного хозяйства (без привязки к конкретной статистике).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Культурно-познавательный отдых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крепости и памятники дают возможность «увидеть» прошлое региона. Экскурсии помогают связать факты из учебников с реальными объектами и лучше понять местную историю.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кварталы и усадьбы дополняют прогулки выставками и лекциями. Такой формат развивает наблюдательность и помогает научиться замечать детали архитектуры и культуры.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выставок и мемориальных комплексов делает отдых разнообразным: чередуются прогулки, рассказы экскурсовода и самостоятельное знакомство с экспозициями.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культурно-познавательная рекреация работает как практика: история и география усваиваются через конкретные маршруты, темы экскурсий и обсуждение увиденного.
</a:t>
            </a:r>
            <a:endParaRPr lang="en-US" sz="12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туристический маршрут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 при подготовке поездки: от выбора территории до организации и продажи тура.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правила на месте и удобнее перемещения, тем меньше стресс у семей и школьных групп, а у туристов быстрее формируется доверие к сервису.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приоритетов (без указания конкретной статистики).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отдых доступным и удобным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одновременно улучшать безопасность, чистоту и информацию, растёт удовлетворённость гостей, даже когда сами природные условия одинаковы.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рекреационных территорий начинается с мелочей: мусорные урны, раздельный сбор отходов, оборудованные тропы, ограничения для транспорта и запрет костров в опасных местах снижают ущерб природе.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парках и у водоёмов помогают информационные знаки и маркированные маршруты, а также контроль потоков посетителей. Нарушения ведут к загрязнению почв и воды и ухудшают состояние растительности.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правила в местах отдыха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важна смена деятельности: прогулки, спортивные игры и отдых вне дома уменьшают «перегрузку» от школы и гаджетов, помогая восстановиться.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объяснения связи отдыха и самочувствия (без использования конкретных измерений).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рекреации и здоровья человека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движения, свежего воздуха и смены обстановки даёт наиболее заметный эффект восстановления, особенно при регулярных поездках в подходящий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сфере обслуживания и отдыха
</a:t>
            </a:r>
            <a:endParaRPr lang="en-US" sz="2335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Онлайн-бронирование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возможность выбирать места, даты и услуги через интернет, а электронные билеты и безналичная оплата сокращают время на оформление.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навигация и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аудиогиды и приложения помогают ориентироваться на месте, заранее понять маршрут и расписание, а также быстрее найти нужные сервисы.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 маршруты с бережным отношением к природе: более короткие и «тематические» поездки, тропы с ограничением нагрузки и семейные маршруты на прогулках.
</a:t>
            </a:r>
            <a:endParaRPr lang="en-US" sz="1258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требований к сервису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сервис становится доступнее, посетители чаще оценивают безопасность, удобство для разных групп и качество информации, поэтому организаторам приходится улучшать стандарты.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обслуживания обеспечивает людей транспортом, лечением, обучением, связью и торговлей, а рекреационное хозяйство помогает восстанавливать силы, укреплять здоровье и развивать туризм. Его успех зависит от природы, транспорта и качества сервиса, а для регионов — от рабочих мест, доходов и благоустройства.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2026-05-11T21:45:11Z</dcterms:created>
  <dcterms:modified xsi:type="dcterms:W3CDTF">2026-05-11T21:45:11Z</dcterms:modified>
</cp:coreProperties>
</file>