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tg x = a: смысл, решение и графическая интерпретация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находить все решения и читать их на графике.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эта тема связывает формулы и графики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tg x = a помогает увидеть, как свойства функции превращаются в общий ответ, а периодичность и область определения становятся не формальностью, а рабочим инструментом решения задач.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Тангенс, область определения и значение параметра a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тангенса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задаётся отношением sin x к cos x. Поэтому он существует только там, где cos x не обращается в ноль, иначе дробь не определена.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tan не существует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x = π/2 + πn исключаются из области определения, потому что в них косинус равен нулю. Именно эти значения нельзя подставлять в ответ.
</a:t>
            </a:r>
            <a:endParaRPr lang="en-US" sz="127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подходит любое a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tan принимает все действительные значения, от минус бесконечности до плюс бесконечности. Поэтому уравнение tg x = a имеет решения при любом действительном a.
</a:t>
            </a:r>
            <a:endParaRPr lang="en-US" sz="11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tg x и прямая y = a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y = a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прямая y = a пересекает каждую ветвь ровно один раз. Это сразу показывает, почему на каждом промежутке длины π есть единственный корень.
</a:t>
            </a:r>
            <a:endParaRPr lang="en-US" sz="1379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Бесконечное число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ветви повторяются бесконечно много раз, на всей числовой прямой решений тоже бесконечно много. График наглядно связывает это свойство с периодом π.
</a:t>
            </a:r>
            <a:endParaRPr lang="en-US" sz="1306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тангенса состоит из отдельных ветвей, повторяющихся через π. Между ними проходят вертикальные асимптоты, разрывающие линию и подчёркивающие периодичность функции.
</a:t>
            </a:r>
            <a:endParaRPr lang="en-US" sz="12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уравнения tg x = a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получения общего решения и проверки допустимости корней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 уравнения tg x = a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найденному углу прибавляют πn, где n — любое целое число. Так описываются все повторяющиеся решения на бесконечной числовой прямой.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общий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форма записи выглядит так: x = arctg a + πn. Это стандартный ответ для уравнений с тангенсом и обязательная часть школьного решения.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главное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основное значение arctg a. Оно выбирается из интервала (−π/2; π/2), чтобы каждому числу a соответствовал единственный угол без двусмысленности.
</a:t>
            </a:r>
            <a:endParaRPr lang="en-US" sz="9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на разных промежутках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три ситуации и подчёркивает, что периодичность создаёт повторяемость корней на всей оси.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рабочем промежутке корень единственный, а в точках разрыва решений нет.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tg x и период π.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стандартных значений и ответов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табличными значениями тангенса и общим видом решения удобно использовать для быстрой проверки.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строятся по одной схеме: главное значение плюс период 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тангенса для специальных углов.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случаи: a = 0 и большие по модулю значения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 = 0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равно нулю, уравнение сводится к tg x = 0. Его решения — точки пересечения графика с осью Ox, то есть x = πn.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положительные a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очень больших положительных значениях a корень смещается к асимптоте x = π/2 + πn слева. Значение tan x там быстро растёт и остаётся конечным только слева.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отрицательные a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очень больших отрицательных значениях a решение приближается к той же асимптоте справа. Это отражает резкое убывание значений tan x вблизи разрыва.
</a:t>
            </a:r>
            <a:endParaRPr lang="en-US" sz="11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знак тангенса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тангенс положителен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и третьей четвертях координаты x и y имеют одинаковый знак, значит tan x положителен. Это помогает заранее определить возможный знак решения.
</a:t>
            </a:r>
            <a:endParaRPr lang="en-US" sz="1372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тангенс отрицателен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и четвёртой четвертях координаты имеют разные знаки, поэтому tan x отрицателен. По знаку a можно быстро выбрать нужную часть окружности.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координатами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tan x выражается как отношение y к x для точки, где x не равен нулю. Поэтому знак тангенса зависит от сочетания координат точки.
</a:t>
            </a:r>
            <a:endParaRPr lang="en-US" sz="13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промежутка по знаку a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числа a помогает определить, на какой ветви графика y = tg x расположен корень.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решений бесконечно много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главное значение x0 = arctg a на одном промежутке, где тангенс непрерывен и принимает каждое значение ровно один раз.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учитывают, что график тангенса повторяется через π: к найденному корню можно прибавлять π, 2π, 3π и так далее.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Бесконечное семейство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получаем x0 + πn, n ∈ Z. Поэтому решений бесконечно много, хотя на каждом промежутке длины π существует только одно.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sin x, cos x и tg x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колеблются в ограниченном диапазоне, тогда как тангенс не ограничен и разрывается на асимптотах.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неограниченность tan x позволяет уравнению tg x = a иметь решение при любом действительном a.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графики тригонометрических функций; качественное сравнение, без численных измерений
</a:t>
            </a:r>
            <a:endParaRPr lang="en-US" sz="6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только x = arctg a и забывают добавить πn. Из-за этого ответ получается неполным: теряется бесконечное семейство решений, возникающее из периодичности тангенса.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включают точки x = π/2 + πn, хотя в них cos x = 0, а значит tan x не определён. Такие значения нельзя считать корнями уравнения.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главное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число a с arctg a или выбирают угол вне интервала (−π/2; π/2). Это приводит к ошибке уже на первом шаге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1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тригонометрических значений для проверки ответов
</a:t>
            </a:r>
            <a:endParaRPr lang="en-US" sz="2201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тангенса помогают быстро сверить найденный корень с известными углами и избежать вычислительных ошибок.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совпадает с опорными значениями, его легко проверить устно и без лишних преобразований.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основных значений тригонометрических функций из школьного курса алгебры и геометрии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корней на графике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решению соответствует абсцисса точки, где график y = tg x пересекает прямую y = a. Это наглядно связывает формулу ответа с рисунком на координатной плоскости.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ветвь — один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промежутке длины π ветвь тангенса пересекает горизонтальную прямую только один раз. Поэтому внутри одной ветви не возникает нескольких различных корней.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через π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та же геометрическая ситуация повторяется на следующих ветвях графика. Именно поэтому один найденный корень автоматически порождает бесконечную цепочку решений.
</a:t>
            </a:r>
            <a:endParaRPr lang="en-US" sz="11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Уравнения, сводящиеся к виду tg x = a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тригонометрические выражения часто приводят к стандартному виду через формулы преобразования.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arctg a при изменении a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 модулю число a, тем ближе соответствующий угол к границам интервала главных значений.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arctg a возрастает и остаётся ограниченной, поэтому корни тангенса приближаются к асимптотам, но не достигают их.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зависимость x0 = arctg a; значения приведены для иллюстрации монотонности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958" y="1564732"/>
            <a:ext cx="359775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 в 10 классе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стандартных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нужен для уравнений, где после преобразований остаётся тангенс в чистом виде, а затем требуется быстро записать общий ответ без потери периодичности.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графиками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умение читать графики, сравнивать ветви функции и связывать аналитическую запись с геометрическим изображением на координатной плоскости.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прикладных и составных задач важно уметь проверять, подходит ли найденный угол по условию, области определения и допустимому промежутку.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формами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осваивает переход от числа a к углу arctg a и обратно, а также учится использовать проверку по опорным значениям тригонометрических функций.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формула, период и смысл решения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tg x = a объединяет алгебраическую запись, графическую интерпретацию и периодичность функции. Главный результат — x = arctg a + πn, где учитываются область определения и знак числа a.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2026-05-30T02:52:38Z</dcterms:created>
  <dcterms:modified xsi:type="dcterms:W3CDTF">2026-05-30T02:52:38Z</dcterms:modified>
</cp:coreProperties>
</file>