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значение газет и медиа в современной жизни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 медиа формируют общественное мнение и поддерживают диалог в 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СМИ: от первых газет до цифровой эпохи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прошли долгий путь от первых печатных газет XVII века до современной цифровой среды, включая радио, телевидение и интернет, расширяя возможности коммуникации и влияния на общество.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издания представляют традиционный медиа-сегмент, включая газеты и журналы с глубоким аналитическим контентом.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и телевидение обеспечивают аудиовизуальную подачу новостей, сохраняя массовую аудиторию и влияние.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платформы, включая новостные сайты и социальные сети, являются ключевыми источниками информации для молодежи, обеспечивая интерактивность и доступность.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типы средств массовой информации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современной газеты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газеты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состоят из заглавной страницы, новостей, аналитики, мнений, рекламы и вакансий, обеспечивая разнообразие контента для читателей.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 и оформление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Верстка содержит инфографику и структурированные блоки, что облегчает восприятие и делает чтение удобным.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газет и СМИ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Информирование общественности о текущих событиях и достижениях науки с целью расширения кругозора.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о чрезвычайных ситуациях для оперативного реагирования и безопасности граждан.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гражданского контроля и подотчетности власти через объективное освещение.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общественного мнения, развитие критического мышления и навыков анализа информации у читателей.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аналитический контент и высокая достоверность информации остаются преимуществами печатных изданий.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оперативность и ограниченные мультимедийные возможности снижают конкурентоспособность в цифровую эпоху.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Онлайн-СМИ предлагают мгновенное обновление, интерактивность и широкий охват аудитории, компенсируя недостатки традиционных газет.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Достоинства и ограничения газет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554356"/>
            <a:ext cx="4646100" cy="2562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аудитории различных СМИ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ФОМ,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показателей по возрасту, времени потребления и уровню доверия к СМИ различного типа.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Онлайн-СМИ охватывают молодёжь активно, тогда как газеты популярны у старшей аудитории с высоким уровнем доверия.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медиа на общественное мнение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формируют повестку дня, выделяя ключевые темы и влияя на общественный фокус внимания.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подачи и акценты влияют на восприятие новостей, формируя взгляды и мнения аудитории.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– освещение выборов, международных событий и социальных вопросов, демонстрирующие роль agenda-setting.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089" y="968275"/>
            <a:ext cx="2002822" cy="210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1814" y="968200"/>
            <a:ext cx="2002822" cy="210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141" y="968275"/>
            <a:ext cx="2002468" cy="209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1615" y="968150"/>
            <a:ext cx="1994270" cy="209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05800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Основанная в 1785 году в Великобритании, газета славится политическими обзорами и социальными анализами, поддерживая высокий уровень журналистской ответственности.
</a:t>
            </a:r>
            <a:endParaRPr lang="en-US" sz="988" dirty="0"/>
          </a:p>
        </p:txBody>
      </p:sp>
      <p:sp>
        <p:nvSpPr>
          <p:cNvPr id="11" name="Text 2"/>
          <p:cNvSpPr txBox="1"/>
          <p:nvPr/>
        </p:nvSpPr>
        <p:spPr>
          <a:xfrm>
            <a:off x="305800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Times — традиции и авторитет
</a:t>
            </a:r>
            <a:endParaRPr lang="en-US" sz="1130" dirty="0"/>
          </a:p>
        </p:txBody>
      </p:sp>
      <p:sp>
        <p:nvSpPr>
          <p:cNvPr id="12" name="Text 3"/>
          <p:cNvSpPr txBox="1"/>
          <p:nvPr/>
        </p:nvSpPr>
        <p:spPr>
          <a:xfrm>
            <a:off x="2497625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Крупнейшее издание США, отметившееся 132 Пулитцеровскими наградами, известно качественной журналистикой и современными цифровыми форматами.
</a:t>
            </a:r>
            <a:endParaRPr lang="en-US" sz="1015" dirty="0"/>
          </a:p>
        </p:txBody>
      </p:sp>
      <p:sp>
        <p:nvSpPr>
          <p:cNvPr id="13" name="Text 4"/>
          <p:cNvSpPr txBox="1"/>
          <p:nvPr/>
        </p:nvSpPr>
        <p:spPr>
          <a:xfrm>
            <a:off x="2497625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New York Times — инновации и признание
</a:t>
            </a:r>
            <a:endParaRPr lang="en-US" sz="1130" dirty="0"/>
          </a:p>
        </p:txBody>
      </p:sp>
      <p:sp>
        <p:nvSpPr>
          <p:cNvPr id="14" name="Text 5"/>
          <p:cNvSpPr txBox="1"/>
          <p:nvPr/>
        </p:nvSpPr>
        <p:spPr>
          <a:xfrm>
            <a:off x="4681875" y="3646020"/>
            <a:ext cx="1984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во Франции с независимой редакционной политикой, издание освещает мировой и национальный контекст с акцентом на объективность.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4681875" y="3203350"/>
            <a:ext cx="19848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 Monde — французский взгляд на новости
</a:t>
            </a:r>
            <a:endParaRPr lang="en-US" sz="1130" dirty="0"/>
          </a:p>
        </p:txBody>
      </p:sp>
      <p:sp>
        <p:nvSpPr>
          <p:cNvPr id="16" name="Text 7"/>
          <p:cNvSpPr txBox="1"/>
          <p:nvPr/>
        </p:nvSpPr>
        <p:spPr>
          <a:xfrm>
            <a:off x="6873975" y="3646020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деловое издание, специализирующееся на экономических новостях и аналитике, играющее ключевую роль в формировании деловой общественности.
</a:t>
            </a:r>
            <a:endParaRPr lang="en-US" sz="1030" dirty="0"/>
          </a:p>
        </p:txBody>
      </p:sp>
      <p:sp>
        <p:nvSpPr>
          <p:cNvPr id="17" name="Text 8"/>
          <p:cNvSpPr txBox="1"/>
          <p:nvPr/>
        </p:nvSpPr>
        <p:spPr>
          <a:xfrm>
            <a:off x="6873975" y="3203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«Коммерсантъ» — бизнес и экономика России
</a:t>
            </a:r>
            <a:endParaRPr lang="en-US" sz="1130" dirty="0"/>
          </a:p>
        </p:txBody>
      </p:sp>
      <p:sp>
        <p:nvSpPr>
          <p:cNvPr id="18" name="Text 9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 известные газеты: известные примеры
</a:t>
            </a:r>
            <a:endParaRPr lang="en-US" sz="185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Информирование о событиях локального уровня, важное для поддержки общественной жизни региона.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региональных и местных газет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площадок для обсуждения насущных вопросов и общественного диалога в пределах сообщества.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региональной идентичности и сохранение национальных традиций через освещение культурных событий.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СМИ доминируют по количеству, занимая ключевую нишу в региональном информационном пространстве.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тиражей отражает изменение медиапредпочтений и быструю адаптацию аудитории к цифровым носителям и мобильному потреблению новостей.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тиражей печатных газет в России (2000–2023)
</a:t>
            </a:r>
            <a:endParaRPr lang="en-US" sz="2383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Тиражи уменьшаются из-за цифровизации и развития онлайн-Медиа, что требует пересмотра стратегии распространения печатных изданий.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Федеральная служба по надзору в сфере связи, 2023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начала 2000-х годов крупнейшие газеты активно создают электронные версии, адаптируя материалы для удобного чтения на смартфонах и планшетах с улучшенной навигацией.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мультимедийных форматов — интерактивные статьи, видеорепортажи и подкасты — дает новые возможности привлечения и удержания читательской аудитории.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онлайн-аудитории стимулирует развитие новых бизнес-моделей: платные подписки, freemium-сервисы и микроплатежи становятся распространенными методами монетизации.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газет: появление онлайн-версий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фейковых новостей и дезинформации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СМИ становятся площадками для распространения недостоверной информации, обходящих традиционные редакционные проверки и стандарты журналистики.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Манипулятивные заголовки, фотомонтаж и использование автоматизированных ботов усиливают влияние дезинформации на общественное мнение.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платформы для проверки фактов, такие как StopFake и The Fact Checker, играют ключевую роль в борьбе с ложными новостями.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доверия к СМИ среди молодежи обусловлено ростом числа фейковых сообщений и необходимостью повышения медиа-грамотности.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Журналистика базируется на принципах объективности, достоверности информации и ответственности перед обществом без влияния коммерческих или политических интересов.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кодексы и внутренние редакционные стандарты регулируют этические нормы, защищая права участников медийного процесса и читателей.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журналистской этики может привести к потере доверия аудитории, общественному осуждению и даже юридическим последствиям.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нормы и стандарты журналистики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создания газетной публикации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 стандарты работы редакции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Медиа-грамотность: значение для старшеклассников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критическому анализу контента способствует распознаванию надежных источников и уменьшает влияние неправдивой информации.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проверять факты и интерпретировать визуальные материалы помогает формировать самостоятельное и осознанное восприятие новостей.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медиаграмотности повышает личную информированность и социальную ответственность будущих граждан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часть доходов газет формируется за счёт рекламы и подписки, что требует постоянного расширения аудитории и улучшения контента.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основа изданий: доходы и расходы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и частные гранты поддерживают проекты и спецвыпуски, особенно в регионах с ограниченными ресурсами.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побуждает редакции развивать новые источники дохода: платный доступ к эксклюзивным материалам и донаты от читателей.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с интернет-платформами сокращает рекламные бюджеты, создавая вызовы для финансовой устойчивости традиционных СМИ.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цензура проявляется в регулировании тематики публикаций и контроле над информационным пространством ради сохранения политической стабильности.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прессы закреплена в Конституции РФ и международных документах, но на практике встречаются ограничения в некоторых странах и регионах.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Корпоративный контроль со стороны владельцев СМИ может влиять на редакционную политику, ограничивая независимость журналистики.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 свобода слова в СМИ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ИИ позволяет автоматизировать создание контента и персонализировать новостные ленты, повышая эффективность и качество медиапредложений.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в медиа
</a:t>
            </a:r>
            <a:endParaRPr lang="en-US" sz="1244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интерактивных спецпроектов и виртуальной реальности открывает новые пути для вовлечения аудитории и расширения журналистских возможностей.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форматы и технологии VR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развивают методы проверки данных и внедряют строгие стандарты, чтобы сохранять доверие и противостоять распространению ложных новостей.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дезинформацией и этика
</a:t>
            </a:r>
            <a:endParaRPr lang="en-US" sz="122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газет и медиасферы: тренды
</a:t>
            </a:r>
            <a:endParaRPr lang="en-US" sz="241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роль газет и медиа в формировании общества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медиа продолжают укреплять общественный диалог и гражданскую осознанность, сочетая традиции с инновациями для устойчивого развития информационного пространства.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2026-05-07T21:49:10Z</dcterms:created>
  <dcterms:modified xsi:type="dcterms:W3CDTF">2026-05-07T21:49:10Z</dcterms:modified>
</cp:coreProperties>
</file>