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книгу по интересу, уровню и настроению — и начни читать уверенно.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книгу выбрать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 кажется трудным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 много, легко выбрать случайно и быстро разочароваться. Помогает простой алгоритм: сначала понять интерес и цель, потом проверить сложность и настроение, а затем оставить только несколько реально подходящих вариантов.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обложка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не всё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обложка может заинтересовать, но она не говорит, насколько понятным будет язык и совпадёт ли книга с твоими ожиданиями.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 интересом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нравится ли тема. Если книга говорит о том, что тебе действительно интересно, читать её будет легче и 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 то, насколько сложен текст. Даже очень красивая книга может быстро надоесть, если язык слишком трудный или предложения слишком длинные.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зависит от цели чтения: ради отдыха, знаний или эмоций нужны разные книги, и это сразу сужает поиск.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интересов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Какой мир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какой мир тебе ближе: школьный, космический, волшебный или природный. Это помогает сразу понять, какие истории будут казаться знакомыми и интересными.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интересно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то, что сейчас особенно цепляет: спорт, дружба, тайны или техника. Часто именно актуальный интерес быстрее всего подсказывает подходящую книгу.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Какой формат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удобный формат: короткие истории, комиксы или длинный роман. Обычно достаточно выбрать одну-две категории, чтобы список стал намного короче.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45194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ты читаешь эту книгу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приключений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движения и риска, ищи книги с быстрым сюжетом, погонями и испытаниями. Такой выбор помогает сразу попасть в напряжённое действие.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знания, лучше подойдёт научпоп. Он объясняет сложные вещи понятным языком и помогает узнать новое без лишней перегрузки.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отдыха подходят лёгкие истории с простым сюжетом и понятными героями. Такие книги не требуют долгого вхождения и читаются спокойнее.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смеха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посмеяться, ищи юмористические книги. В них важны забавные ситуации, неожиданные реплики и лёгкий, живой тон.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сильных эмоций подойдут реалистичные истории о дружбе, переживаниях и выборе. Они помогают узнавать себя и героев в похожих ситуациях.
</a:t>
            </a:r>
            <a:endParaRPr lang="en-US" sz="10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уровень сложности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Возрастная отметка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возрастную маркировку, но не полагайся только на неё. Она даёт общий ориентир, а не точный ответ, подойдёт ли текст именно тебе.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объём книги и длину глав. Короткие главы удобнее для старта, потому что их легче закончить и не потерять темп чтения.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Язык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слова и предложения. Если в тексте много редких слов и длинных фраз, читать его будет сложнее и медленнее.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Размер глав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как устроены главы. Короткие, чётко разделённые части обычно помогают быстрее понять структуру книги и не уставать в начале 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чтением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 первые страницы, аннотацию и жанровые признаки, затем решай, продолжать ли чтение.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книги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хорошей книги есть понятная проблема или вопрос, вокруг которого строится сюжет. Если сразу ясно, что нужно решить, читать становится интереснее и легче следить за событиями.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запоминаются, когда их поступки можно понять и объяснить. Важно, чтобы они действовали не случайно, а по характеру, привычкам и чувствам.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стиль не путает, а фразы звучат ясно, книга читается увереннее. Дополнительный плюс — юмор, неожиданности и темы, близкие к жизни подростка.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6" y="18961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1220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256" y="35125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382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варианты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помогает быстро увидеть разные жанры рядом. Там легко сравнить книги по толщине, оформлению и началу текста, не тратя деньги на случайную покупку.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учителя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учителя полезен тем, что книги подобраны по возрасту и теме. Но даже в одном списке лучше выбирать несколько названий и сравнивать их.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Рекомендованные полки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с рекомендованными книгами уже отобраны взрослыми или читателями. Это удобный способ начать поиск с проверенных вариантов, а не с полной случайности.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библиотекаря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может подсказать не только книгу, но и подходящий уровень сложности. Это особенно важно, если хочется читать с интересом, а не с трудом.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друзей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часто рекомендуют книги, которые уже действительно зацепили их самих. Но лучше сверять такие советы со своим интересом, а не брать всё подряд.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жанр и формат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движение, риск и быстрые события. Такой жанр подходит, если хочется следить за поступками героев и не терять интерес уже с первых глав.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 переносит в необычный мир, где есть магия, особые правила и яркие образы. Оно подходит тем, кто любит представлять новое и неожиданное.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 строится вокруг загадки и поиска ответа. Читателю приходится замечать детали, сравнивать версии и догадываться, кто прав, а кто скрывает правду.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показывает узнаваемую жизнь и ситуации, похожие на школьные, семейные или дружеские. Такие книги легче связать с собственным опытом.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Научпоп и 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Научпоп объясняет, как устроен мир, простым языком и на примерах. Комикс или графроман добавляет короткий текст, сильные изображения и быстрый темп.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научпоп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 чём именно книга: про космос, тело человека, животных, историю или технологии. Тема должна отвечать на твой настоящий вопрос, а не просто звучать «умно».
</a:t>
            </a:r>
            <a:endParaRPr lang="en-US" sz="1313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подачу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оцени объяснения: есть ли понятные примеры, сравнения из жизни и короткие выводы. Если автор объясняет сложное без лишних терминов, читать будет легче и интереснее.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проверь оформление: схемы, карты, фотографии и подписи помогают быстрее понять материал. Хороший научпоп не перегружает текстом и делает информацию наглядной.
</a:t>
            </a:r>
            <a:endParaRPr lang="en-US" sz="13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классику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классику по героям, которые не выглядят скучными или слишком далёкими. Если поступки персонажей понятны, а их выбор вызывает вопрос, книга чаще всего стоит внимания.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книги хорошо показывают важные темы: дружбу, смелость, справедливость, честь, ответственность. Даже если история написана давно, в ней часто есть вопросы, которые остаются актуальными.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бойся старого языка, но проверяй, насколько он тебе понятен. Если первые страницы читаются слишком тяжело, лучше начать с более короткого произведения или адаптированного издания.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настроению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 мало, выбирай короткие главы, простой сюжет и книгу, в которую легко войти без долгого разгона. Так читать будет спокойнее и без лишнего напряжения.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тревожно, лучше взять тихую, добрую историю без постоянных резких событий. Предсказуемый темп помогает сосредоточиться и не утомляет ещё сильнее.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движения, подойдут приключения, загадки и книги с быстрыми событиями. Динамичный текст поддерживает энергию и помогает не отвлекаться.
</a:t>
            </a:r>
            <a:endParaRPr lang="en-US" sz="1165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отвлечься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просто переключиться, ищи юмор, комиксы или историю, где главы короткие и события идут быстро. Это помогает отдохнуть и не перегружаться.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трёх корзин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корзины помогают не смешивать всё подряд: сразу читать, отложить на потом и выбрать что-то лёгкое для быстрого старта.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ускоряет выбор: в ближайшее чтение попадают только те книги, которые совпадают с интересом, уровнем и временем, а не просто кажутся «нужными».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трёх корзин для отбора книг по интересу, уровню и объёму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книга не подошла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первой проверки к выбору следующего шага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выбором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быстро понять, стоит ли брать книгу сейчас или лучше поискать другой вариант.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часть ответов отрицательная, книгу стоит ещё раз пролистать или заменить более подходящей. Положительные ответы ускоряют уверенный выбор.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предварительного отбора книги перед чтением
</a:t>
            </a:r>
            <a:endParaRPr lang="en-US" sz="7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чтения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жанр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жанр, который тебе сейчас ближе: приключения, детектив, фэнтези, реализм или научпоп. Это сразу сузит поиск и поможет не потеряться среди случайных вариантов.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возьми одну конкретную книгу, а не длинный список «на потом». Когда решение уже принято, начать читать намного проще, чем снова выбирать каждый раз.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удобное время: после уроков, перед сном или в выходной день. Регулярный короткий отрезок помогает читать без спешки и не бросать книгу на середине.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глав отметь, что зацепило: герой, сюжет, стиль или тема. Если ничего не откликнулось, лучше поменять книгу сразу, чем заставлять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книг-типов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2070575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тебе нравится школьная жизнь, ищи приключения и истории о дружбе, соревнованиях и секретах класса. Такой сюжет легко представить и обсуждать с одноклассниками.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50" y="2656134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детектив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любителей загадок подойдёт детектив с подростками-героями. В нём важно следить за уликами, догадками и неожиданными поворотами, которые ведут к разгадке.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50" y="3241693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Научпоп для любопытных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интересует мир вокруг, бери научпоп про космос, тело человека, животных или технику. Такие книги отвечают на вопросы и расширяют кругозор без сухости.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50" y="3827249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кто любит яркие рисунки и короткий текст, подойдёт комикс о дружбе или приключениях. Изображения помогают быстрее вжиться в историю и не перегружаться.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0050" y="4412788"/>
            <a:ext cx="4005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Фэнтези-мир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чего-то необычного, попробуй фэнтези с магической школой, тайными правилами и новым миром. Главное, чтобы волшебство сочеталось с понятным сюжетом.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сократить большой список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первичного отбора оставь только варианты, которые совпадают хотя бы по двум главным критериям. Остальные книги не теряются — они переходят в запас.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фильтров, тем короче и точнее становится список. Финал должен быть небольшим: так легче выбрать книгу для чтения прямо сейчас.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сокращения списка книг по трём критериям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выбрать проще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книга находится не случайно: сначала интерес и цель, потом уровень и быстрый просмотр, затем короткий тест чтения. Если сомневаешься, попроси совет у библиотекаря или учителя.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2026-07-25T21:10:05Z</dcterms:created>
  <dcterms:modified xsi:type="dcterms:W3CDTF">2026-07-25T21:10:05Z</dcterms:modified>
</cp:coreProperties>
</file>