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путешествие Нильса с дикими гусями: сказка, приключения и уроки доброты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превращение превращает Нильса в участника опасного полёта — и учит доброте.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Сельма Лагерлёф и книга о Нильсе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Шведская писательница Сельма Лагерлёф задумала книгу как знакомство детей со Швецией: природой, традициями и разными районами страны.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Нильса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Нильс — ленивый, грубый и непослушный мальчик. Он обижает домашних животных и не ценит труд родителей, из-за чего страдают те, кто рядом.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встреча меняет всё: гном заставляет Нильса исчезнуть из «обычных размеров» и стать крошечным. С этого момента привычные поступки получают неожиданные последствия.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маленьким, Нильс вынужден отправиться в путь вместе с дикими гусями. Приключение сразу становится для него экзаменом на ответственность и умение думать о других.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 после волшебства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превращения Нильс становится осторожнее и внимательнее. Он учится слушать и замечать настроение других — не только людей, но и животных. Контраст подчёркивает мысль: характер меняется через испытания и собственные решения.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 до волшебства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превращения Нильс ведёт себя эгоистично и упрямо: ему важнее собственные желания, чем чувства окружающих. Он привык насмехаться и редко замечает, что кому-то может быть больно или обидно.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 до и после превращения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6017"/>
            <a:ext cx="209400" cy="16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гуси и их вожак Акка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как новая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Нильса гуси становятся и спутниками, и теми, кто учит жить по правилам. В дороге важны согласие, дисциплина и взаимопомощь — иначе не выжить.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 с Кебнекайсе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Вожак стаи — старая гусыня Акка. Она строгая, мудрая и справедливая: принимает решения, заботится о безопасности и поддерживает порядок в группе.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доверия и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 учится доверию, порядку и вниманию к другим. Гуси показывают, что опыт и ответственность помогают пройти трудный путь вместе, без лишнего риска.
</a:t>
            </a:r>
            <a:endParaRPr lang="en-US" sz="10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Нильса: от наказания к взрослению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героя: от поступков к последствиям и изменению характера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Нильса в дороге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путешествии Нильс сталкивается с лисом Смирре и с тем, что погода бывает суровой. Холод, голод и усталость не оставляют шанса «просто отмахнуться» от трудностей.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подстерегает его и в воздухе: страх высоты заставляет действовать быстро и собранно. Нильс учится оценивать ситуацию, не теряя времени на сомнения.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несколько раз оказывается на грани, где важны смелость и правильный выбор. Он понимает, что осторожность — это тоже проявление заботы, а не слабость.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испытание делает Нильса сильнее и внимательнее к другим. Он всё чаще думает не только о себе, но и о тех, с кем связан в пути.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и каким стал Нильс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заметные перемены сильнее всего связаны с желанием помогать и уважать живой мир.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развитие характера: Нильс меняется не по приказу, а через ситуации, где важны поступки.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качеств героя по ключевым этапам сюжета в «Чудесном путешествии Нильса…» (без привязки к числовым измерениям).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в книге: путь через разные места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деревенский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эпизоды связывают Нильса с жизнью на земле: работой людей, животными и привычными ландшафтами вокруг поселений.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маршрут уходит в более «дальние» места. Читатель видит лесные дороги и водные просторы, где меняются условия и ритм путешествия.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островные и горные пейзажи: путь становится разнообразнее, а атмосфера — напряжённее из-за расстояний и высоты.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ведёт к северным территориям, где открывается масштаб мира. Путешествие напоминает урок географии, только пережитый героями.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природа не просто украшает страницы: она влияет на события и на чувства героев. Погода, время суток и смена ландшафтов меняют темп пути и заставляют Нильса принимать решения быстрее.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стаи гусей в небе особенно подчёркивает свободу и движение. С высоты Нильс иначе видит Швецию и замечает, как связаны между собой разные места страны.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истории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09609"/>
            <a:ext cx="4794300" cy="20939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книге не просто действуют: каждый помогает продвинуть сюжет и раскрыть нравственный смысл сказки. Через их поступки показаны взросление, ответственность и испытания на пути Нильса.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 столкновении добра и опасности: поддержка стаи помогает Нильсу меняться, а противник выявляет, насколько новые привычки уже стали частью характера.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образов в «Чудесном путешествии Нильса…» (Сельма Лагерлёф), по мотивам школьного чтения.
</a:t>
            </a:r>
            <a:endParaRPr lang="en-US" sz="5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Нильса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 замечает, когда гусям грозит беда, и вмешивается. Он действует не только ради спасения себя, но и ради стаи, принимая рискованные решения и сохраняя заботу о слабых.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заботе о 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Нильс учится делиться едой и не рассчитывать лишь на собственную выгоду. Этот навык меняет его поведение: вместо насмешек появляется внимание к потребностям других.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путешествия Нильс перестаёт обижать животных и начинает говорить тише и уважительнее. Его поступки становятся сдержаннее, а реакции — более осознанными, потому что он видит последствия.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взросление через доброту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действия в сказке оказываются самым заметным доказательством перемен. Когда Нильс выбирает помощь другим, он постепенно становится ответственным и смелым, а страх отступает.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акцент — не только приключения, но и постепенное изменение мышления Нильса: он начинает думать наперёд и уважать живой мир как часть общего пути.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взросление и ответственность задают главный смысл. Остальные темы поддерживают их и помогают понять логику превращений героя.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определены по содержанию отрывков и общему пересказу произведения; доли на диаграмме условные для визуализации (без точной статистики текста).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реальные черты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всё запускает чудо: превращение мальчика меняет масштаб привычных проблем и заставляет его учиться заново. Волшебные встречи и необычное «путешествие в воздухе» создают ощущение тайны.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чудесами есть узнаваемая повседневность — деревни, фермы, труд людей и быт домашних животных. Благодаря этому приключение не висит в воздухе: оно связано с жизнью и земными заботами.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книге ведут себя по-разному, но мотивы понятны: стая держится вместе, сильные защищают слабых, а опасность требует решения. Так сказочные разговоры помогают увидеть характеры.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показана как настоящий действующий «фон-среда»: меняются погода, ландшафты и настроение героев. Сочетание правды Швеции и сказочного полёта делает историю и понятной, и увлекательной.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сюжет отрывков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последовательности: наказание → дорога → решающий добрый поступок → возвращение.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со стаей превращает дорогу в особое «окно» в мир: Нильс видит Швецию сверху и замечает, как связаны друг с другом разные места страны. Меняется масштаб его размышлений.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особенно заметны свобода движения и красота природы, а вместе с ними — трудности пути. Необычная перспектива поддерживает ощущение взросления: герой учится не бояться, а действовать.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полёта над землёй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40176" y="919100"/>
            <a:ext cx="4063848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интересно и полезно в 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школьникам не только читать «по сюжету», но и понимать, как поступки влияют на характер. Нравственные темы встроены в приключения, поэтому обсуждать их легко и конкретно.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работает как «мост» между литературой и жизнью: приключение удерживает интерес, а нравственные выводы становятся практическими для подростков.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обоснование по содержанию произведения и образовательным целям для 5 класса.
</a:t>
            </a:r>
            <a:endParaRPr lang="en-US" sz="5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Сельмы Лагерлёф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держится на простых фразах и ясной логике. Описания природы удаются особенно: они звучат живо, а не как перечисление, и потому помогают читателю представить происходящее.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детали делают картинку запоминающейся: читатель чувствует движение дороги, смену погоды и поведение животных. Диалоги раскрывают характеры без длинных объяснений — поступки говорят сами.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остаётся доступным для школьников: чтение идёт легко, но при этом сохраняется ощущение настоящего приключения. Благодаря ритму текста сцены сменяются понятно и эмоционально.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меняет Нильса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у героя уже есть новые привычки и другой взгляд на ответственность. Однако главный толчок всё равно создают действия, где он выбирает других, а не себя.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Нильса меняют поступки помощи: они связывают нравственный выбор с конкретным опытом. Остальные события усиливают этот эффект, но не заменяют его.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Градация отражает качественную роль эпизодов по содержанию отрывков; значения на диаграмме условные, без количественного подсчёта в тексте.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сказка о пути к доброте и ответственности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Нильса показывает, как ленивый и эгоистичный мальчик постепенно становится внимательнее, смелее и добрее. В центре — уважение к живому миру, добрые поступки и умение отвечать за действия.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2026-05-13T01:35:54Z</dcterms:created>
  <dcterms:modified xsi:type="dcterms:W3CDTF">2026-05-13T01:35:54Z</dcterms:modified>
</cp:coreProperties>
</file>