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«Кармен»: почему она стала самой знаменитой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страсть и выбор, которые помнят уже почти 150 лет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Бизе выросла из новеллы Мериме, но на сцене «Опера-Комик» зазвучала смелее и драматичнее. Премьера в 1875 году сначала удивила публику, а затем сделала произведение мировым шедевром.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родилась «Кармен»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71750" y="1483351"/>
            <a:ext cx="299025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Бизе и его время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Бизе родился в Париже в 1838 году и с детства оказался в музыкальной среде. Учёба в Парижской консерватории помогла ему рано развить чувство мелодии и драматического образа.
</a:t>
            </a:r>
            <a:endParaRPr lang="en-US" sz="1266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 мелодиста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умел писать запоминающиеся темы, которые легко узнаются с первых тактов. Именно это качество позже сделало музыку «Кармен» особенно яркой и живой для слушателей разных стран.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оперная мода
</a:t>
            </a:r>
            <a:pPr algn="ct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французская опера всё чаще обращалась к реалистичным сюжетам и сильным характерам. «Кармен» точно попала в этот художественный поворот, показав живых людей и острые чувства.
</a:t>
            </a:r>
            <a:endParaRPr lang="en-US" sz="1224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жизнь, большое наследие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Бизе умер в 1875 году, вскоре после премьеры, так и не увидев будущего триумфа оперы. Но именно «Кармен» стала его главным произведением и сохранила имя композитора в истории.
</a:t>
            </a:r>
            <a:endParaRPr lang="en-US" sz="11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мир оперы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Севилье — городе, который сразу вызывает образ солнца, праздника и ярких уличных сцен. На сцене сменяются площадь, казарма, табачная фабрика и арена для боя быков.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Бизе использует испанские ритмы, танцевальные обороты и звучные оркестровые краски. Благодаря этому музыка передаёт свободу, энергию и напряжение, словно действие происходит прямо перед зрителем.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Севилья на сцене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южного темперамента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функции в сюжете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в «Кармен» не просто действует в сюжете, а помогает раскрыть главную тему выбора и его последствий.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и Хозе образуют центральный конфликт, а Эскамильо и Микаэла показывают разные жизненные пути и ценности.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Ж. Бизе «Кармен»; характеристика персонажей по сюжету произведения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оперы в последовательности событий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конфликта в опере Жоржа Бизе «Кармен»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14773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670" y="1111173"/>
            <a:ext cx="348862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466" y="3485651"/>
            <a:ext cx="299025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596623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6644" y="2635773"/>
            <a:ext cx="391500" cy="313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номера, которые знают во всём мире
</a:t>
            </a:r>
            <a:endParaRPr lang="en-US" sz="2568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«Хабанера»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 самых знаменитых арий оперы. Её плавный ритм и уверенная мелодия сразу создают образ Кармен, которая говорит о любви спокойно, но с внутренней силой.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«Куплеты тореадора»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Эскамильо звучит смело и празднично. В нём слышны блеск арены, уверенность героя и энергия толпы, поэтому мелодия легко запоминается даже после одного прослушивания.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Увертюра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тактов увертюра задаёт тон всей опере. Она соединяет яркие темы, быстрый ритм и ощущение драматического напряжения, поэтому часто исполняется отдельно от спектакля.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«Сегидилья»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помогает почувствовать лёгкость и хитрость Кармен. Музыка кажется игривой, но за ней скрывается важный поворот сюжета, который меняет судьбу Дон Хозе.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Хоры и массовые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в опере звучит особенно живо в хорах и сценах толпы. Они помогают почувствовать пространство действия и делают спектакль более объёмным и зрелищным.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номера из «Кармен» самые узнаваемые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фрагменты часто звучат вне спектакля — на концертах, в фильмах и по радио.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самые яркие сольные номера, потому что они сразу передают характеры и легко запоминаются.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по частоте узнавания ключевых музыкальных номеров оперы Ж. Бизе «Кармен» (иллюстративные данные для диаграммы)
</a:t>
            </a:r>
            <a:endParaRPr lang="en-US" sz="9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Кармен: свобода, смелость и характер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Женщина, которая не подчиняется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появляется как человек, который сам решает, как жить и кого любить. Она не принимает навязанные правила и отвечает за свой выбор. Именно поэтому её образ кажется сильным и необычным даже сегодня, а сцены с её участием запоминаются особенно ярко.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Кармен нет спокойствия: рядом с ней чувства становятся острыми и опасными. Она умеет привлекать внимание, но не обещает верности ради удобства других. В её словах и музыке слышится свобода, которая для одних восхищение, а для других — вызов.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независимости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Знаменитая мысль Кармен о любви, похожей на непокорную птицу, хорошо передаёт её характер. Этот образ помогает понять, что героиня не хочет быть «чьей-то собственностью». Она выбирает независимость, даже когда понимает, что это может привести к трагедии.
</a:t>
            </a:r>
            <a:endParaRPr lang="en-US" sz="8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Бизе так легко запоминается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что цепляет слушателя, — ясные и выразительные мелодии. Они построены так, что их легко напеть, а значит, даже короткий фрагмент быстро остаётся в памяти.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секрет — чёткий ритм и танцевальные интонации. Бизе часто использует повторяющиеся обороты и контраст темпа, поэтому музыка звучит живо и сразу создаёт настроение сцены.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причина — сильные музыкальные контрасты. Спокойные эпизоды сменяются напряжёнными, а яркие оркестровые акценты помогают лучше почувствовать характеры и драму оперы.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популярности оперы «Кармен»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запоминаются контрастные сцены, где лирика быстро сменяется напряжением и конфликтом.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успеха — мелодии и драматическое действие; именно они делают оперу понятной и яркой для разных слушателей.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об опере Жоржа Бизе «Кармен»; оценка носит сравнительный характер.
</a:t>
            </a:r>
            <a:endParaRPr lang="en-US" sz="13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в 1875 году и первый отклик публики
</a:t>
            </a:r>
            <a:endParaRPr lang="en-US" sz="2797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марта 1875 — премьера в Париже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впервые была показана в театре «Опера-Комик». Публика ожидала более лёгкое представление, поэтому необычно смелый сюжет сразу выделился.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1875 — сдержанный приём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отклики были прохладными: зрителей удивили свободный характер Кармен, ревность, конфликт и трагический финал вместо привычной развлекательной истории.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— мировое признание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сомнений опера начала быстро ставиться в других странах. Со временем «Кармен» вошла в число самых известных произведений мирового оперного репертуара.
</a:t>
            </a:r>
            <a:endParaRPr lang="en-US" sz="12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«Кармен» стала мировой классикой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показывают, как опера прошла путь от спорной премьеры до всемирно известного произведения.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нарастал постепенно: сначала опера удивила публику, затем завоевала театры, а позже стала постоянной частью мирового репертуара.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постановок оперы «Кармен»; общеизвестные данные о её распространении в театрах Европы и мира.
</a:t>
            </a:r>
            <a:endParaRPr lang="en-US" sz="11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тема: свобода и цена выбора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выбирает независимость и не принимает чужие запреты. Для неё свобода важнее спокойной, но несвободной жизни, поэтому она действует смело и решительно.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Хозе сначала любит искренне, но не умеет справиться с ревностью. Его чувства становятся всё сильнее, и он постепенно теряет рассудительность и самоконтроль.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возникает из-за столкновения их решений. Опера показывает: каждый поступок имеет последствия, а свобода, любовь и ответственность неразделимы.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чувства Хозе к трагедии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одно сильное чувство постепенно меняет поведение героя и приводит к непоправимому финалу.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цвет в «Кармен»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которые задают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чёрный и золотой цвета помогают передать страсть, опасность и атмосферу юга. Они сразу делают спектакль ярким и запоминающимся.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действия 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Табачная фабрика, площадь, военный лагерь и арена создают ощущение движения. Смена мест подчёркивает, как быстро меняются отношения героев и сама история.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«Кармен» остаётся в репертуаре театров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Оперу ставят в больших театрах и на современных сценах, потому что её сюжет легко адаптировать, а музыка сразу узнаваема.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«Кармен» не ослабевает: каждое новое поколение открывает в ней сильную драму, яркие арии и живых героев.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общей истории постановок оперы; значения отражают условную динамику популярности.
</a:t>
            </a:r>
            <a:endParaRPr lang="en-US" sz="12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произведении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Увертюра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часто исполняют отдельно от всей оперы. С первых тактов она создаёт ощущение праздника, напряжения и движения, поэтому легко узнаётся слушателями.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мультфильмах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Бизе нередко звучит в фильмах, мультфильмах и рекламе. Благодаря этому даже те, кто не видел постановку, знакомятся с мелодиями «Кармен».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фрагменты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знают отдельные номера оперы лучше, чем весь сюжет. Это делает произведение особенно заметным: его темы живут самостоятельной концертной жизнью.
</a:t>
            </a:r>
            <a:endParaRPr lang="en-US" sz="1267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репертуар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«Кармен» входит в число самых часто исполняемых опер. Её ставят в разных странах, потому что она понятна, музыкально ярка и легко привлекает зрителя.
</a:t>
            </a:r>
            <a:endParaRPr lang="en-US" sz="12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«Кармен» понятна школьникам сегодня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показаны чувства, которые знакомы каждому: симпатия, доверие, ревность и обида. Поэтому зритель легко узнаёт в героях реальные жизненные ситуации.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совершают ошибки, когда не умеют слышать друг друга и остановиться вовремя. Сюжет помогает понять, как эмоции влияют на поведение и выбор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свобода и ответственность всегда идут вместе. Именно поэтому «Кармен» остаётся современной и интересной даже для 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«Кармен» — опера, которую помнят во всём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«Кармен» стала классикой потому, что в ней соединились сильная музыка, яркие характеры и понятная каждому история о любви, свободе и выборе.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2026-05-25T00:44:01Z</dcterms:created>
  <dcterms:modified xsi:type="dcterms:W3CDTF">2026-05-25T00:44:01Z</dcterms:modified>
</cp:coreProperties>
</file>