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прямые: основа точной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90° помогают строить, измерять и проверять фигуры.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перпендикулярные прямые и зачем они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линии окружают нас в тетрадях, чертежах, комнатах и на сетке координат. Они помогают строить прямоугольники, квадраты и аккуратные схемы, а также точно измерять расстояния и проверять рисунки.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перпендикулярных прямых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перпендикулярными, если при пересечении они образуют четыре прямых угла. Такой признак легко заметить на чертеже, в тетради в клетку или при работе с угольником.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обозначают знаком a ⟂ b. Эта запись коротко показывает, что прямые пересекаются под прямым углом и в геометрии используется очень часто.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угол 90°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Именно это значение служит главным критерием: если угол между прямыми равен 90°, то они перпендикулярны.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перпендикулярность проверяют угольником, транспортиром или по клеткам тетради. Эти способы помогают убедиться в точности построения и избежать ошибки на чертеже.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значение для перпендикулярности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основные виды углов и увидеть, какой из них указывает на перпендикулярность.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прямой угол показывает, что прямые перпендикулярны. Острые и тупые углы для этого признака не подходят.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листа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положить лист на парту, его угол образует аккуратный прямой угол. Такой пример удобно использовать, когда нужно быстро проверить линию без сложных измерений. Бумага становится простым и наглядным ориентиром для черчения.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школьного стола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стола часто можно увидеть чёткий прямой угол между столешницей и боковой стороной. Это помогает замечать перпендикулярность в классе и сравнивать её с изображением в тетради. Предметы мебели хорошо показывают геометрию в жизни.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оконной рамы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Рамы окон обычно собраны так, чтобы их углы были прямыми. Благодаря этому окно выглядит ровным, а его форма легко проверяется взглядом и линейкой. Такой пример связывает геометрию с архитектурой и повседневными вещами.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 окружающих предметах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являются ли прямые перпендикулярными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транспортиру, угольнику или клетчатой бумаге.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равных прямых угла образуются при пересечении перпендикулярных прямых.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для построений: достаточно найти один прямой угол, чтобы понять, что все четыре одинаковы и линии действительно перпендикулярны.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прямые углы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особенно заметны в фигурах с чёткой формой и в разметке, где важна точность линий.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приходится на прямоугольники и квадраты, значит, перпендикулярность особенно важна для четырёхугольников и точных построений.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теме, данные для диаграммы из условия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перпендикуляр к прямой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заданную точку на прямой или вне её. От этого зависит дальнейший способ построения и расположение будущего перпендикуляра на чертеже.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вспомогательную линию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прикладывают угольник, линейку или используют циркуль с линейкой, чтобы провести линию, которая образует с данной прямой угол 90°.
</a:t>
            </a:r>
            <a:endParaRPr lang="en-US" sz="955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измеряют угол транспортиром или сверяют линию с клетками тетради. Это помогает убедиться, что перпендикуляр построен аккуратно и без искажений.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получился прямым, построение верно. Такой приём используют в чертежах, геометрических задачах и при работе с координатной сеткой.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через точку на прямой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точку, лежащую на данной прямой, можно провести только один перпендикуляр. Это делает построение однозначным и удобным для решения школьных задач.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прямого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 месте пересечения обычно ставят маленький квадрат или дугу, показывающую прямой угол. Такой знак сразу подтверждает, что линии образуют 90°.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часто используют как исходный шаг при построении высот, осей симметрии и других точных фигур. Поэтому важно уметь выполнять его быстро и без ошибок.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прямой можно провести только один перпендикуляр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кратчайший отрезок от точки до прямой всегда единственный и строго определяется построением.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 и проверки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решает свою часть задачи: один строит, другой измеряет, третий помогает уточнить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надёжной работы с перпендикулярами важно сочетать построение и проверку, а не полагаться только на внешний вид линии.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учебные чертежные инструменты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школе особенно часто встречаются перпендикуляры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помогают увидеть, что тема нужна не только на уроках геометрии, но и при практической разметке и проверке формы предметов.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математику и черчение, поэтому именно в этих предметах перпендикулярность используется чаще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«Перпендикулярные прямые»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4023" y="2040949"/>
            <a:ext cx="576607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3270" y="2040949"/>
            <a:ext cx="576607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и прямоугольник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и прямоугольник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углы прямые, поэтому каждая соседняя сторона пересекается с другой под углом 90°. Это позволяет легко распознать фигуру на чертеже и в окружающих предметах.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тоже имеет четыре прямых угла, значит, его стороны попарно перпендикулярны. Отличить его помогает не только форма сторон, но и одинаковость всех углов.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видно пересечение сторон под прямым углом, можно сделать вывод о прямоугольной основе фигуры. Такой приём особенно удобен при чтении чертежей.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в координатной плоскости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и ось y образуют прямой угол, поэтому координатная плоскость сразу даёт наглядный пример перпендикулярности. Это помогает быстрее понимать расположение точек и фигур.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сетке удобно строить отрезки, прямоугольники и другие фигуры, проверяя, совпадают ли стороны с направлением осей. Клетки помогают сохранять точность без сложных измерений.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идёт вдоль одной оси, а другая пересекает её под углом 90°, их можно считать перпендикулярными. Такой способ часто используют в учебных задачах.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перпендикулярность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угол 90° и сделать правильный вывод по чертежу.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перпендикулярными прямыми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прямой угол принимают за острый или тупой. Чтобы не ошибиться, нужно сравнивать его с угольником или точно измерять транспортиром, а не ориентироваться на глаз.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Обманчивый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могут казаться ровными и перпендикулярными только из-за удачного наклона рисунка. В геометрии важен не внешний вид, а точное значение угла между прямыми.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 транспортир приложен неверно или считывание сделано неточно. Даже небольшое отклонение меняет вывод, поэтому измерение нужно выполнять аккуратно.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отметки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не отмечен прямой угол, легко забыть, что именно он подтверждает перпендикулярность. Условные знаки делают решение понятным и защищают от недоразумений.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темы связаны между собой: без определения трудно понять обозначение, а без угла 90° невозможно проверить результат построения.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темы составляют смысл, запись, прямой угол и способы проверки — каждый элемент нужен для уверенной работы с перпендикулярами.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«Перпендикулярные прямые»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в которых используют перпендикуляры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линии помогают строить аккуратные чертежи зданий, планов и схем, где важно точно задать ширину, высоту и расположение элементов относительно прямой.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площадок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прямые углы нужны для разметки площадок и нанесения линий. Это делает размеры понятными, а границы — ровными и легко проверяемыми.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перпендикулярности удобно судить, правильно ли сделаны угол стола, рамка или лист на чертеже. Такой способ помогает заметить отклонения в форме.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перпендикуляры используют для построения прямоугольников, высот и кратчайших расстояний. Это делает рассуждения точными и упрощает вычисления.
</a:t>
            </a:r>
            <a:endParaRPr lang="en-US" sz="13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 — точность в геометрии и 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 — это не только угол 90°, но и удобный способ строить, измерять и проверять фигуры. Они соединяют школьную геометрию с практикой.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2026-06-03T10:22:08Z</dcterms:created>
  <dcterms:modified xsi:type="dcterms:W3CDTF">2026-06-03T10:22:08Z</dcterms:modified>
</cp:coreProperties>
</file>