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Морфология: наречие и слова категории состояния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неизменяемых слова — разные роли в речи.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7 классе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текстах и заданиях. Они похожи по форме, поэтому легко ошибиться. Чтобы правильно разбирать их, нужно учитывать значение, вопрос и роль в предложении.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наречие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называет, как происходит действие, и уточняет его признак: скорость, направление, время или меру. Оно помогает сделать высказывание точнее и выразительнее.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наречию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наречиям задают вопросы как? где? когда? куда? откуда? почему? зачем?. По вопросу легче определить, какое значение имеет слово в конкретном предложении.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не изменяются по родам, числам и падежам. Они обычно связаны с глаголом, прилагательным или другим наречием и уточняют их значение.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части речи относятся слова громко, справа, вчера, вперёд, поневоле, очень. Они часто встречаются в устной и письменной речи и помогают описывать действие подробнее.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наречий по значению
</a:t>
            </a:r>
            <a:endParaRPr lang="en-US" sz="2212" dirty="0"/>
          </a:p>
        </p:txBody>
      </p:sp>
      <p:sp>
        <p:nvSpPr>
          <p:cNvPr id="12" name="Text 2"/>
          <p:cNvSpPr txBox="1"/>
          <p:nvPr/>
        </p:nvSpPr>
        <p:spPr>
          <a:xfrm>
            <a:off x="644562" y="1063862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показывают, как именно совершается действие: тихо, быстро, аккуратно. Они отвечают на вопрос как? и чаще всего встречаются в обычных описаниях действий.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44562" y="1861836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 и 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указывают на количество или силу признака: очень, слишком, совсем. Они помогают понять, насколько сильно проявляется качество или действие.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44562" y="2659824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 отвечают на вопросы где? куда? откуда? : рядом, дома, вверх, слева. Они показывают расположение предметов или направление движения.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44549" y="3457820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обозначают момент или период действия: утром, вчера, скоро, потом. Они помогают уточнить, когда именно происходит событие.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44536" y="4255815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цель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причины и цели объясняют, почему действие совершается и зачем оно нужно: сгоряча, нарочно. Эти слова делают высказывание более точным и осмысленным.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задаются к наречиям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быстро определить, какой признак обозначает наречие и к какому разряду его отнести.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наречия отвечают на вопрос как? , поэтому они особенно тесно связаны с действием.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учебной теме «Наречие»; данные условные, без статистической выборки.
</a:t>
            </a:r>
            <a:endParaRPr lang="en-US" sz="7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в речевом контексте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70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делает действие конкретнее: бежал быстро, говорил тихо, повернул направо. Без такого слова высказывание остаётся общим и менее точным.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62926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наречие может показывать скорость, направление, место или степень признака. Контекст помогает понять, какой именно смысл важен в предложении.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6415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ситуацией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наречия часто связаны с движением, временем суток или расположением предметов. Поэтому они помогают читателю лучше представить происходящее и точнее его описать.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750" y="1782800"/>
            <a:ext cx="2763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75" y="1782800"/>
            <a:ext cx="32235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3900" y="1796067"/>
            <a:ext cx="384600" cy="3418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образуют степени сравнения и показывают, что признак проявляется сильнее или слабее: быстро — быстрее — быстрее всех, интересно — интереснее.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 всех наречий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есть только у части наречий. Они не образуются у слов, которые обозначают время, место или точное направление: вчера, рядом, сверху.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форма помогает увидеть изменение признака в действии. Она особенно полезна, когда нужно сравнить два действия, два предмета или два способа выполнения.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наречий
</a:t>
            </a:r>
            <a:endParaRPr lang="en-US" sz="2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и слова категории состояния: сходство и различие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похожи эти слова и по каким признакам их различают.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похожие слова различаются по значению, вопросу и роли в предложении.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«Наречие и слова категории состояния»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наречие от слова категории состояния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значении слова, вопросе, контексте и синтаксической роли.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слова категории состояния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обозначают состояние природы, человека или окружающей среды: холодно, темно, грустно, жаль, нельзя. Они сообщают, каково вокруг или каково человеку в данный момент.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не изменяются по родам, числам и падежам. В этом они похожи на наречия, но по смыслу и функции в предложении отличаются от них.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выступают в роли сказуемого в безличном предложении. Именно они несут основную мысль высказывания: На улице холодно. Мне грустно.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слова, связанные с погодой, настроением и возможностью действия: тепло, больно, стыдно, можно, нельзя, нужно. Они часто встречаются в повседневной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категории состояния по значению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описывают погоду, освещённость, влажность и другие признаки окружающей среды: тепло, темно, сыро, морозно. Они не называют предмет и не изменяются по родам, числам и падежам.
</a:t>
            </a:r>
            <a:endParaRPr lang="en-US" sz="1377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передаёт физическое или эмоциональное состояние человека: больно, радостно, страшно, спокойно. В контексте слово сообщает, как чувствует себя человек в данный момент.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 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жаль, стыдно, досадно, приятно выражают оценку ситуации или отношение говорящего. Они помогают кратко передать чувство, возникающее без описания действия или предмета.
</a:t>
            </a:r>
            <a:endParaRPr lang="en-US" sz="1382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Нужно, можно, нельзя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группа связана с необходимостью, разрешением и возможностью: нужно, можно, нельзя, следует. В предложении такие слова часто становятся главным смысловым центром и требуют внимательного разбора.
</a:t>
            </a:r>
            <a:endParaRPr lang="en-US" sz="12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выражают слова категории состояния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одной формы могут относиться к разным смысловым группам, поэтому при разборе важны не только окончание и звучание, но и предложение целиком.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учебных примерах встречаются состояния природы и человека; однако все группы объединяет одно: они обозначают состояние, а не признак предмета.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материалу темы для 7 класса; данные условные, без статистического подсчёта.
</a:t>
            </a:r>
            <a:endParaRPr lang="en-US" sz="7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 состояния работают в безличных предложениях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холодно и сыро, фонари уже горят, а двор кажется пустым. Здесь нет подлежащего: главное сообщение — о состоянии окружающей среды, которое чувствуется сразу и без дополнительных объяснений.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чувствах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 грустно после расставания с друзьями, и в комнате совсем тихо. Слово состояния называет внутреннее переживание человека, а всё предложение строится вокруг этого чувства, а не вокруг действия.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запреты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двери висит короткая записка: нельзя шуметь. В таком предложении слово состояния выражает запрет и сообщает главное содержание высказывания, поэтому оно звучит очень точно и ясно.
</a:t>
            </a:r>
            <a:endParaRPr lang="en-US" sz="12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675" y="1251560"/>
            <a:ext cx="336600" cy="269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5131" y="1238150"/>
            <a:ext cx="259088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3925" y="3001300"/>
            <a:ext cx="296100" cy="296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прилагательное обычно относится к существительному и называет его признак. Слово категории состояния связано не с предметом, а с общей ситуацией, ощущением или обстановкой.
</a:t>
            </a:r>
            <a:endParaRPr lang="en-US" sz="1337" dirty="0"/>
          </a:p>
        </p:txBody>
      </p:sp>
      <p:sp>
        <p:nvSpPr>
          <p:cNvPr id="11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роль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прилагательное отвечает на вопросы каков? какова? каковы? Слово категории состояния чаще отвечает на вопросы каково? или выражает оценку, необходимость и возможность.
</a:t>
            </a:r>
            <a:endParaRPr lang="en-US" sz="1337" dirty="0"/>
          </a:p>
        </p:txBody>
      </p:sp>
      <p:sp>
        <p:nvSpPr>
          <p:cNvPr id="12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Изменяемость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прилагательное изменяется по роду и числу: длинен, длинна, длинны. Слово категории состояния не меняется и обычно выступает в безличном предложении как главный член.
</a:t>
            </a:r>
            <a:endParaRPr lang="en-US" sz="1337" dirty="0"/>
          </a:p>
        </p:txBody>
      </p:sp>
      <p:sp>
        <p:nvSpPr>
          <p:cNvPr id="13" name="Text 4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признака, которые помогают не спутать формы
</a:t>
            </a:r>
            <a:endParaRPr lang="en-US" sz="2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 — разные части речи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можно определить только по контексту: важны вопрос, значение и роль в предложении.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 не гарантирует одну часть речи: решающими остаются смысл высказывания и синтаксическая функция слова.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«Наречие и слова категории состояния»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морфологического разбора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 школьной теме «Наречие и слова категории состояния»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различении наречий и слов категории состояния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затруднения появляются в предложениях с короткими, похожими по форме словами: именно они требуют проверки смысла, а не только внешнего вида.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 — одинаковая форма слов. Чем внимательнее ученик смотрит на контекст и роль слова, тем точнее определяет часть речи.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учебные наблюдения по теме; данные условные, без статистического исследования.
</a:t>
            </a:r>
            <a:endParaRPr lang="en-US" sz="7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и повседневной речи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читают выразительно, отвечают быстро и пишут аккуратно. Наречия делают инструкцию точнее и помогают понять, как именно выполняется действие.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чувствах и запретах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жарко, мне стыдно, а на перемене нельзя шуметь. Такие слова коротко обозначают состояние человека и правила поведения.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и дома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шумно, дома уютно, а вечером уже темно. Слова состояния передают обстановку и создают ясную картину места и времени.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725" y="1782800"/>
            <a:ext cx="3223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50" y="1813160"/>
            <a:ext cx="384600" cy="307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5025" y="1782800"/>
            <a:ext cx="32235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показывает, как именно происходит действие: тихо, быстро, осторожно. Без него фраза остаётся понятной, но теряет важную подробность.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передают общее впечатление от обстановки или самочувствия: темно, холодно, грустно. Они не описывают предмет, а создают целостное ощущение момента.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разницу: идти и идти медленно, грустно и мне грустно. Такие слова делают высказывание живым, точным и понятным слушателю.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добавляют эти слова в речь
</a:t>
            </a:r>
            <a:endParaRPr lang="en-US" sz="20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уточняет действие или признак, а слово категории состояния называет состояние и часто становится главным словом безличного предложения. Контекст помогает различать их без ошибок.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2026-05-28T13:39:58Z</dcterms:created>
  <dcterms:modified xsi:type="dcterms:W3CDTF">2026-05-28T13:39:58Z</dcterms:modified>
</cp:coreProperties>
</file>