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Козлов «Красота»: как увидеть прекрасное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прячется в природе, добром слове и тихом внимании к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Козлов и его добрые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Козлов писал тёплые сказки о природе, дружбе и тихих чудесах. Его короткие, образные истории легко читаются и помогают детям увидеть, как волшебно может звучать самый обычный лесной разговор.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начинается сказка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красоте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спокойно: герои говорят о том, что для них красиво. Один вспоминает яркое и заметное, другой — совсем другое, более тихое и незаметное.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58475" y="21973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герои замечают, что красота не бывает одной-единственной. Простой разговор превращается в маленькое открытие: прекрасное может жить в самых разных вещах.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несогласие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мнения не совпадают, поэтому возникает небольшой спор. Но это не ссора, а честный разговор, который помогает каждому лучше прислушаться к другому.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86850" y="1316856"/>
            <a:ext cx="2237400" cy="16933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как живой мир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просто фон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Козлова не служит только местом действия. Он словно участвует в разговоре, потому что вокруг всё наполнено светом, тишиной и движением воздуха.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33624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трава, цветы, ветер, небо и вечерний свет. Именно такие маленькие детали делают мир сказки живым, чистым и запоминающимся.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и свежесть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герои чувствуют спокойствие и лёгкость. Кажется, что здесь можно не спешить и рассматривать всё вокруг очень внимательно, почти как в первый раз.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33624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заметить то, что обычно ускользает от глаз. В нём даже самая скромная травинка может стать настоящим чудом для внимательного человека.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278762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 не кричит о себе, а тихо предлагает посмотреть внимательнее. Так лес становится образом красоты, которую нужно не искать далеко, а уметь замечать.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красота важна в сказке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заметна внешняя красота: цветы, звёзды, закат, лесные краски. Она сразу радует глаз и помогает почувствовать, что мир вокруг может быть удивительно ярким и нарядным.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красота есть и в том, как герой говорит с другим. Доброе, ласковое слово делает разговор мягче и теплее, чем самый красивый пейзаж.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в 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забота: не обидеть, не поспешить с резким ответом, заметить настроение товарища. Такая красота не бросается в глаза, зато очень хорошо чувствуется сердцем.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в том, что настоящая красота живёт не только во внешнем, но и во внутреннем мире человека. Именно она делает отношения добрыми и светлыми.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простой спор приводит к тихому пониманию красоты.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разговор героев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сначала не соглашаются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смотрит на мир по-своему. Один замечает яркое и сразу бросающееся в глаза, а другой больше любит тихие и почти незаметные вещи.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обиды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спорят грубо и не стараются победить друг друга. Их несогласие похоже на внимательное обсуждение, где важно услышать собеседника.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одному кажется самым красивым, другой может не выделить вовсе. Из-за этого их мнения расходятся, но разговор остаётся спокойным и честным.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мягкий тон делает сказку очень тёплой. Даже когда мнения разные, между героями сохраняются уважение, доверие и желание понять друг друга.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герои Козлова: Ёжик и Медвежонок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часто смотрит на мир очень внимательно. Он может долго молчать, прислушиваться к лесу и думать о том, что красиво не только на первый взгляд. Благодаря ему в сказках появляется тихое удивление.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замечает то, что другие пропускают
</a:t>
            </a:r>
            <a:endParaRPr lang="en-US" sz="1289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кажется мягким, доверчивым и очень добрым. Он умеет радоваться вместе с другом и поддерживать его, даже если тот видит мир иначе. Рядом с ним сказка становится особенно уютной и светлой.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отвечает теплом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простой, тёплый, образный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Козлов часто использует лес, небо, траву и свет. Такие слова сразу создают живую картину и помогают представить сказочный мир.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читать, потому что фразы короткие и ясные. Они звучат как спокойный разговор, в котором не хочется торопиться.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чувствуется доброта и мягкость. Даже простое наблюдение за природой звучит по-дружески и вызывает улыбку.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понять смысл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сначала просто смотрят на лес и всё, что их окружает. Это обычное начало вдруг становится важным: именно здесь рождается разговор о красоте.
</a:t>
            </a:r>
            <a:endParaRPr lang="en-US" sz="1037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Взгляд вокруг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 росе, облакам, травинке и вечернему свету. Эти детали показывают, что прекрасное часто совсем небольшое.
</a:t>
            </a:r>
            <a:endParaRPr lang="en-US" sz="1092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Маленькие детали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понимают, что красота не любит шума и хвастовства. Она спокойна, как лес вечером, и потому особенно заметна внимательному взгляду.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Тихое замечание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природа помогает увидеть главное: красота живёт рядом. Нужно лишь остановиться, посмотреть вокруг и не пройти мимо маленького чуда.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Новое понимание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так, будто её читают не спеша, в тёплый вечер, когда лес уже стих. В ней слышатся шорох травы, мягкий ветер и спокойные голоса героев. От этого хочется говорить тише и смотреть внимательнее.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лесной вечер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мягкий юмор, который не шумит, а только слегка улыбается. Герои могут не соглашаться, но спор у них добрый и совсем не обидный. Такое настроение делает сказку светлой и очень уютной.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без громкого смеха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интересное в сказке — чувство маленького открытия. Герои замечают красоту там, где другие могли бы пройти мимо. И читатель тоже начинает смотреть вокруг по-новому, будто впервые видит знакомый лес.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рядом с нами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торопиться и внимательнее смотреть на мир. Красоту можно увидеть не только сразу, но и тогда, когда присмотришься к привычному дереву, травинке или лицу друга.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 истории — доброта делает мир красивее. Ласковое слово, забота и осторожность в разговоре помогают не ранить другого и сохраняют тёплые отношения между героями.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чужое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смотрят на красоту по-разному, и это нормально. Сказка показывает: можно не соглашаться, но всё равно слушать друг друга спокойно, без грубости и обидных слов.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простое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напоминает, что самые важные вещи часто рядом. Закат, облако, тишина леса или дружеский разговор могут стать настоящим чудом, если увидеть их сердцем.
</a:t>
            </a:r>
            <a:endParaRPr lang="en-US" sz="10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мысли героя в сказке: от первого взгляда к общему пониманию.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пониманию красоты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38652"/>
            <a:ext cx="218400" cy="2254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вызывает мягкую улыбку, потому что в ней нет ссоры по-настоящему. Герои говорят спокойно, и даже спор звучит по-доброму, как домашний разговор у окна.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остановиться и прислушаться к тишине. Листья, трава и небо становятся заметнее, а обычная прогулка вдруг превращается в маленькое открытие.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задумчивость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оставляет тихое, доброе чувство. Она помогает подумать о том, что красота живёт не только в ярком, но и в самом простом и близком.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в одном образе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у тропинки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лесной цветок напоминает о главной мысли сказки: красота не обязана быть большой и яркой. Она может быть скромной, но очень заметной для внимательного взгляда.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между деревьями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света в лесу похож на добрую мысль, которая вдруг становится понятной. Он показывает, что прекрасное часто появляется в обычный момент и не требует громких слов.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тишина помогает услышать самое важное: красота живёт рядом, когда человек умеет смотреть спокойно. В этой тишине особенно ясно чувствуется доброта и гармония.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понятна детям 2 класса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герои говорят коротко и ясно. Детям легко следить за их мыслями и понимать, почему у каждого своё мнение о красоте.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узнать радость, удивление и спокойствие. Эти чувства понятны младшим школьникам, а добрый тон помогает читать сказку с интересом и без усталости.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трава, небо и цветы знакомы каждому ребёнку. Поэтому история кажется близкой: всё, о чём говорится, можно представить сразу и без трудных объяснений.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мирно и светло. Это важно для детей: они видят, что спор может превратиться в понимание, если слушать друг друга внимательно и без грубости.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связана с другими произведениями Козлова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Сергея Козлова природа не просто фон, а часть разговора и настроения. Лес, небо и тишина помогают героям лучше понимать себя и друг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показывает героев, которые относятся друг к другу с доверием и лаской. В «Красоте» эта особенность тоже заметна: добрые отношения важнее спора.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Козлова чудо обычно не громкое и не сказочно-огромное. Оно живёт в простом дне, когда кто-то вдруг замечает красивый лист, облако или тихий свет.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герои не сразу понимают друг друга, рассказ остаётся спокойным и добрым. Это отличает сказку «Красота» и связывает её с другими произведениями писателя.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образы, которые ведут читателя от картины природы к главной мысли.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сказки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важна сегодня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не спешить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не всё нужно делать быстро. Иногда стоит остановиться, посмотреть вокруг и заметить то, что в спешке легко пропустить.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шумном мире особенно важно уметь слушать и слышать. Тихое настроение сказки помогает понять: спокойствие тоже может быть очень ценным.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простое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радоваться обычным вещам: дереву у дороги, облаку над школой, солнечному пятну на полу. Такое умение делает день теплее и интереснее.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сказке связана не только с природой, но и с отношением к другому. Это важно и сегодня: доброта делает жизнь красивее и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живёт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Сергея Козлова учит видеть прекрасное в простых вещах: в лесу, в свете, в добром слове и в дружбе. Если смотреть внимательно, красота обязательно откроется.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2026-05-27T14:45:12Z</dcterms:created>
  <dcterms:modified xsi:type="dcterms:W3CDTF">2026-05-27T14:45:12Z</dcterms:modified>
</cp:coreProperties>
</file>