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image" Target="../media/image-19-12.png"/><Relationship Id="rId13" Type="http://schemas.openxmlformats.org/officeDocument/2006/relationships/image" Target="../media/image-19-13.png"/><Relationship Id="rId14" Type="http://schemas.openxmlformats.org/officeDocument/2006/relationships/image" Target="../media/image-19-14.png"/><Relationship Id="rId15" Type="http://schemas.openxmlformats.org/officeDocument/2006/relationships/image" Target="../media/image-19-15.png"/><Relationship Id="rId16" Type="http://schemas.openxmlformats.org/officeDocument/2006/relationships/image" Target="../media/image-19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332" y="0"/>
            <a:ext cx="3521087" cy="514349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1245796"/>
            <a:ext cx="4778476" cy="1071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Каждой птице — своё гнездо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373126" y="2509361"/>
            <a:ext cx="4778476" cy="992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7474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Птицы, их дома и особенности жизни в природе.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87414" y="3998119"/>
            <a:ext cx="4184585" cy="1631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27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5513" y="0"/>
            <a:ext cx="403845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6"/>
            <a:ext cx="4198874" cy="15025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тема важна в 7 классе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86953" y="2066544"/>
            <a:ext cx="4185046" cy="1976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помогает повторить лексику о природе и животных, закрепить Present Simple и научиться сравнивать птиц и их жилища. Такие слова часто встречаются в текстах, проектах и коротких научно-популярных статьях для подростков.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484" y="1779938"/>
            <a:ext cx="658031" cy="6580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44035" y="1779938"/>
            <a:ext cx="493523" cy="65803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08079" y="1779938"/>
            <a:ext cx="658031" cy="6580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54376" y="1779938"/>
            <a:ext cx="658031" cy="65803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00674" y="1779938"/>
            <a:ext cx="658030" cy="65803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лексика: птицы и их части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373125" y="2576130"/>
            <a:ext cx="1542749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Птица и гнездо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bird и nest лежат в основе всей темы. Они помогают говорить о птице как о живом существе и о её доме, где она отдыхает, откладывает яйца и выращивает птенцов.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2019422" y="2576130"/>
            <a:ext cx="1542749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Яйцо и птенец
</a:t>
            </a:r>
            <a:pPr algn="ctr" indent="0" marL="0">
              <a:lnSpc>
                <a:spcPct val="100000"/>
              </a:lnSpc>
              <a:buNone/>
            </a:pPr>
            <a:r>
              <a:rPr lang="en-US" sz="11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egg и chick нужны для описания жизни птицы по этапам. С их помощью легко составить короткий рассказ о том, что происходит в гнезде до и после вылупления.
</a:t>
            </a:r>
            <a:endParaRPr lang="en-US" sz="1386" dirty="0"/>
          </a:p>
        </p:txBody>
      </p:sp>
      <p:sp>
        <p:nvSpPr>
          <p:cNvPr id="13" name="Text 4"/>
          <p:cNvSpPr txBox="1"/>
          <p:nvPr/>
        </p:nvSpPr>
        <p:spPr>
          <a:xfrm>
            <a:off x="3665720" y="2576130"/>
            <a:ext cx="1542749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Перья и крылья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Feathers и wings показывают, как птица выглядит и как она двигается. Эти слова часто сочетаются с прилагательными small, light, strong и soft в простых описаниях.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5312017" y="2576130"/>
            <a:ext cx="1542749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Клюв и когти
</a:t>
            </a:r>
            <a:pPr algn="ctr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Beak и claws помогают описывать, как птица добывает пищу и держится на ветке. Такие детали делают рассказ точнее и помогают различать виды птиц в учебном тексте.
</a:t>
            </a:r>
            <a:endParaRPr lang="en-US" sz="1334" dirty="0"/>
          </a:p>
        </p:txBody>
      </p:sp>
      <p:sp>
        <p:nvSpPr>
          <p:cNvPr id="15" name="Text 6"/>
          <p:cNvSpPr txBox="1"/>
          <p:nvPr/>
        </p:nvSpPr>
        <p:spPr>
          <a:xfrm>
            <a:off x="6958315" y="2576130"/>
            <a:ext cx="1542749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в природе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tree, branch и shelter связывают птицу с её средой обитания. Они нужны, чтобы объяснять, где птица живёт, где строит гнездо и как защищает себя от опасности.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325" y="1128635"/>
            <a:ext cx="8369100" cy="19696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5" y="411952"/>
            <a:ext cx="83838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чего птицы строят гнёзда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469900" y="3233600"/>
            <a:ext cx="1530900" cy="2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Тонкие веточки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469903" y="3553696"/>
            <a:ext cx="15309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Twigs часто становятся основой гнезда. Они помогают создать прочный каркас, который держит форму и выдерживает вес птицы, яиц и подстилки внутри.
</a:t>
            </a:r>
            <a:endParaRPr lang="en-US" sz="700" dirty="0"/>
          </a:p>
        </p:txBody>
      </p:sp>
      <p:sp>
        <p:nvSpPr>
          <p:cNvPr id="13" name="Text 4"/>
          <p:cNvSpPr txBox="1"/>
          <p:nvPr/>
        </p:nvSpPr>
        <p:spPr>
          <a:xfrm>
            <a:off x="2130463" y="3233600"/>
            <a:ext cx="1530900" cy="2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Мягкая подстилка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2130466" y="3553696"/>
            <a:ext cx="15309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Grass, moss, feathers и wool делают гнездо теплее и мягче. Такой слой особенно важен для яиц и птенцов, которым нужна защита от холода и жёсткой поверхности.
</a:t>
            </a:r>
            <a:endParaRPr lang="en-US" sz="700" dirty="0"/>
          </a:p>
        </p:txBody>
      </p:sp>
      <p:sp>
        <p:nvSpPr>
          <p:cNvPr id="15" name="Text 6"/>
          <p:cNvSpPr txBox="1"/>
          <p:nvPr/>
        </p:nvSpPr>
        <p:spPr>
          <a:xfrm>
            <a:off x="3804100" y="3233600"/>
            <a:ext cx="1530900" cy="2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Глина и грязь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3804103" y="3553696"/>
            <a:ext cx="15309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Mud используется для укрепления стенок и скрепления деталей. Ласточки особенно часто применяют влажную глину, потому что после высыхания она становится крепкой и устойчивой.
</a:t>
            </a:r>
            <a:endParaRPr lang="en-US" sz="700" dirty="0"/>
          </a:p>
        </p:txBody>
      </p:sp>
      <p:sp>
        <p:nvSpPr>
          <p:cNvPr id="17" name="Text 8"/>
          <p:cNvSpPr txBox="1"/>
          <p:nvPr/>
        </p:nvSpPr>
        <p:spPr>
          <a:xfrm>
            <a:off x="5477338" y="3233600"/>
            <a:ext cx="1530900" cy="2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и трава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5477341" y="3553696"/>
            <a:ext cx="15309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Leaves и сухая трава помогают спрятать гнездо и сделать его менее заметным. Эти материалы также хорошо подходят для птиц, живущих в кустах или на земле.
</a:t>
            </a:r>
            <a:endParaRPr lang="en-US" sz="700" dirty="0"/>
          </a:p>
        </p:txBody>
      </p:sp>
      <p:sp>
        <p:nvSpPr>
          <p:cNvPr id="19" name="Text 10"/>
          <p:cNvSpPr txBox="1"/>
          <p:nvPr/>
        </p:nvSpPr>
        <p:spPr>
          <a:xfrm>
            <a:off x="7150538" y="3233600"/>
            <a:ext cx="1530900" cy="2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Шёлковистые нити
</a:t>
            </a:r>
            <a:endParaRPr lang="en-US" sz="900" dirty="0"/>
          </a:p>
        </p:txBody>
      </p:sp>
      <p:sp>
        <p:nvSpPr>
          <p:cNvPr id="20" name="Text 11"/>
          <p:cNvSpPr txBox="1"/>
          <p:nvPr/>
        </p:nvSpPr>
        <p:spPr>
          <a:xfrm>
            <a:off x="7150541" y="3553696"/>
            <a:ext cx="15309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Spider silk помогает соединять лёгкие материалы и делать конструкцию более гибкой. Для маленьких птиц это особенно удобно, потому что гнездо получается аккуратным и прочным.
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549" y="1648618"/>
            <a:ext cx="4225529" cy="201955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Птицы, места и типы гнёзд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213747" y="1438275"/>
            <a:ext cx="3044428" cy="24812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место постройки связано с материалами, формой гнезда и защитой.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гнезда часто определяет его форму. Для описания удобно использовать слова safety, shelter и protection, потому что они передают главную функцию гнезда — защиту.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Nature and Animals; обобщение по примерам из задания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распространённые типы гнёзд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птицы выбирают форму гнезда в зависимости от среды обитания, размера тела и возможной опасности.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выбираются чашеобразные и дупловые гнёзда: они лучше удерживают тепло и дают больше защиты.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«Birds and nests»; значения условные, для сравнения типов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6" y="411957"/>
            <a:ext cx="83838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Simple в описании птиц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97800" y="2161475"/>
            <a:ext cx="37617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Present Simple удобно описывать привычные действия птиц: birds build nests, swallows live near buildings, ducks lay eggs near water. Эта форма подходит для фактов и регулярных действий.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97800" y="1870251"/>
            <a:ext cx="37617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в настоящем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16800" y="2161475"/>
            <a:ext cx="37617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always, often, sometimes и usually помогают показать, как часто птица что-то делает. Они делают описание точнее и помогают строить более живые предложения о природе.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816800" y="1870251"/>
            <a:ext cx="37617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частоты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597800" y="3740088"/>
            <a:ext cx="37617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7 класса особенно важны шаблоны: A bird lives in…; It makes…; It feeds…; It protects… Такие конструкции легко запомнить и использовать в кратком пересказе.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597800" y="3448864"/>
            <a:ext cx="37617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модели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4816800" y="3740088"/>
            <a:ext cx="3761700" cy="7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простых предложений можно собрать целый текст: A bird lives in a tree. It makes a nest. It feeds its chicks. Такая последовательность помогает говорить связно и понятно.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4816800" y="3448864"/>
            <a:ext cx="37617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рассказ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" y="1472748"/>
            <a:ext cx="8373750" cy="3045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411952"/>
            <a:ext cx="83838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выбора места до выкармливания птенцов
</a:t>
            </a:r>
            <a:endParaRPr lang="en-US" sz="2892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966050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жизненных этапов птицы для пересказа в Present Simple.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622" y="1409882"/>
            <a:ext cx="4188378" cy="19510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5330" y="1410270"/>
            <a:ext cx="4186712" cy="195025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Ласточкино гнездо: живой пример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97803" y="3480620"/>
            <a:ext cx="3761683" cy="85437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Гнездо под крышей
</a:t>
            </a:r>
            <a:pPr algn="ctr" indent="0" marL="0">
              <a:lnSpc>
                <a:spcPct val="100000"/>
              </a:lnSpc>
              <a:buNone/>
            </a:pPr>
            <a:r>
              <a:rPr lang="en-US" sz="11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Ласточка часто строит дом под крышей или на стене, где есть защита от дождя и ветра. Её гнездо выглядит как крепкая чаша из mud, grass and saliva. Вход обычно небольшой, а само гнездо держится очень прочно.
</a:t>
            </a:r>
            <a:endParaRPr lang="en-US" sz="1345" dirty="0"/>
          </a:p>
        </p:txBody>
      </p:sp>
      <p:sp>
        <p:nvSpPr>
          <p:cNvPr id="11" name="Text 3"/>
          <p:cNvSpPr txBox="1"/>
          <p:nvPr/>
        </p:nvSpPr>
        <p:spPr>
          <a:xfrm>
            <a:off x="4784515" y="3480620"/>
            <a:ext cx="3761683" cy="85437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оно так полезно
</a:t>
            </a:r>
            <a:pPr algn="ctr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гнездо помогает птице сохранить тепло и спрятать яйца от опасности. Если рядом есть roof, wall or bridge, ласточка использует эти места как надёжное shelter. Поэтому её дом хорошо подходит для жизни рядом с людьми.
</a:t>
            </a:r>
            <a:endParaRPr lang="en-US" sz="131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5" y="411950"/>
            <a:ext cx="83976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Сравнения в теме о гнёздах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750900" y="1523150"/>
            <a:ext cx="37551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и форма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750900" y="1712725"/>
            <a:ext cx="3755100" cy="3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Comparative adjectives помогают сравнивать гнёзда по размеру и форме. Можно сказать: a nest is bigger, smaller or higher. Такие слова делают описание точнее и понятнее для учебного текста.
</a:t>
            </a:r>
            <a:endParaRPr lang="en-US" sz="700" dirty="0"/>
          </a:p>
        </p:txBody>
      </p:sp>
      <p:sp>
        <p:nvSpPr>
          <p:cNvPr id="11" name="Text 4"/>
          <p:cNvSpPr txBox="1"/>
          <p:nvPr/>
        </p:nvSpPr>
        <p:spPr>
          <a:xfrm>
            <a:off x="4859450" y="3908200"/>
            <a:ext cx="37551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материалов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4859450" y="4097775"/>
            <a:ext cx="3755100" cy="3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описании подстилки удобно использовать softer and warmer. A soft lining is warmer than dry grass, поэтому птицы выбирают материалы, которые лучше сохраняют тепло и делают гнездо удобным.
</a:t>
            </a:r>
            <a:endParaRPr lang="en-US" sz="700" dirty="0"/>
          </a:p>
        </p:txBody>
      </p:sp>
      <p:sp>
        <p:nvSpPr>
          <p:cNvPr id="13" name="Text 6"/>
          <p:cNvSpPr txBox="1"/>
          <p:nvPr/>
        </p:nvSpPr>
        <p:spPr>
          <a:xfrm>
            <a:off x="3489933" y="3113183"/>
            <a:ext cx="37551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в пространстве
</a:t>
            </a:r>
            <a:endParaRPr lang="en-US" sz="900" dirty="0"/>
          </a:p>
        </p:txBody>
      </p:sp>
      <p:sp>
        <p:nvSpPr>
          <p:cNvPr id="14" name="Text 7"/>
          <p:cNvSpPr txBox="1"/>
          <p:nvPr/>
        </p:nvSpPr>
        <p:spPr>
          <a:xfrm>
            <a:off x="3489933" y="3302758"/>
            <a:ext cx="3755100" cy="3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Higher, lower и nearer помогают объяснить, где находится гнездо. A platform nest is higher than a ground nest, а это часто означает больше безопасности и меньше риска.
</a:t>
            </a:r>
            <a:endParaRPr lang="en-US" sz="700" dirty="0"/>
          </a:p>
        </p:txBody>
      </p:sp>
      <p:sp>
        <p:nvSpPr>
          <p:cNvPr id="15" name="Text 8"/>
          <p:cNvSpPr txBox="1"/>
          <p:nvPr/>
        </p:nvSpPr>
        <p:spPr>
          <a:xfrm>
            <a:off x="2120417" y="2318167"/>
            <a:ext cx="37551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и тепло
</a:t>
            </a:r>
            <a:endParaRPr lang="en-US" sz="900" dirty="0"/>
          </a:p>
        </p:txBody>
      </p:sp>
      <p:sp>
        <p:nvSpPr>
          <p:cNvPr id="16" name="Text 9"/>
          <p:cNvSpPr txBox="1"/>
          <p:nvPr/>
        </p:nvSpPr>
        <p:spPr>
          <a:xfrm>
            <a:off x="2120417" y="2507742"/>
            <a:ext cx="3755100" cy="3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safer, warmer и softer часто подходят для описания внутренней части гнезда. A hole nest is safer than an open nest, потому что оно лучше защищает яйца и птенцов.
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helps chicks survive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Скрытое гнездо и удобное место уменьшают риск для птенцов, особенно в период кормления и первых попыток вылета.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важны camouflage, safety и food access: они повышают шансы птенцов пережить ранний период развития.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Содержимое урока и учебная интерпретация факторов выживания птенцов.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1254" y="1968056"/>
            <a:ext cx="4314825" cy="137693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English words for nest locations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213747" y="1833982"/>
            <a:ext cx="3301603" cy="16572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в английском описывают место гнезда и подходящий предлог в короткой фразе.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Предлоги in, under и near чаще всего помогают точно описать, где находится гнездо.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Содержимое урока по теме мест гнездования птиц.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people should not disturb nests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763124" y="2568177"/>
            <a:ext cx="2507456" cy="13411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Человеческое вмешательство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птицу спугнуть, она может покинуть гнездо. Тогда яйца или птенцы остаются без защиты, охлаждаются и становятся уязвимыми.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74342" y="1605615"/>
            <a:ext cx="2507456" cy="13411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гнездования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и в начале лета многие птицы выбирают место и строят гнёзда. В это время им особенно нужны тишина и безопасность.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4342" y="3238767"/>
            <a:ext cx="2507456" cy="13411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и вывод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Шум, сломанные ветви и разрушенные укрытия сокращают число мест для размножения. Поэтому рядом с гнёздами важно вести себя спокойно.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625" y="1410404"/>
            <a:ext cx="4117200" cy="19500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39725" y="1410404"/>
            <a:ext cx="4117200" cy="195004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6" y="411957"/>
            <a:ext cx="83838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Birds in towns and cities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800500" y="3425300"/>
            <a:ext cx="3602100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рядом с домами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городе воробьи и голуби легко находят еду и укрытие возле людей. Карнизы, балконы и крыши часто становятся для них удобными местами для отдыха и гнездования.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5042275" y="3425300"/>
            <a:ext cx="3621900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как новая среда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Ласточки, стрижи и вороны используют мосты, парки и деревья вместо скал и лесов. На улицах их можно увидеть на проводах, под крышами и в кронах деревьев.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Threats to nests and habitats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усиливается там, где птицы гнездятся рядом с домами, дорогами и парками, а укрытий становится меньше.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серьёзные угрозы — вырубка деревьев и пожары: они уничтожают и гнёзда, и пространство вокруг них.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Содержимое урока; сравнительная оценка основных угроз для гнездования птиц.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" y="1472748"/>
            <a:ext cx="8373750" cy="3045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411952"/>
            <a:ext cx="83838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people can help birds in spring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966050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для защиты птиц в период гнездования.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325" y="1128635"/>
            <a:ext cx="8369100" cy="19696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5" y="411952"/>
            <a:ext cx="83838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Interesting bird facts for classroom reading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490700" y="3277600"/>
            <a:ext cx="25398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Плетёные гнёзда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90700" y="3531325"/>
            <a:ext cx="25398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Ткачи строят подвесные гнёзда, которые напоминают корзины из тонких волокон. Такая форма помогает удерживать конструкцию и делает вход менее заметным для хищников.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299950" y="3277600"/>
            <a:ext cx="25398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Крошечные домики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299950" y="3531325"/>
            <a:ext cx="25398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Колибри делают очень маленькие чашеобразные гнёзда, иногда меньше грецкого ореха. Эти гнёзда хорошо подходят для лёгких птиц и защищают яйца от ветра.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6099550" y="3277600"/>
            <a:ext cx="2539800" cy="2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Птенец на лапах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6099550" y="3531325"/>
            <a:ext cx="2539800" cy="7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Императорские пингвины не строят обычные гнёзда. Яйцо находится на лапах взрослой птицы, что помогает ему оставаться в тепле в суровых условиях.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549" y="1984175"/>
            <a:ext cx="4225529" cy="134844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weather affects nests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213747" y="1438275"/>
            <a:ext cx="3044428" cy="24812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погода влияет на форму гнезда и поведение птиц.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строят гнёзда так, чтобы защитить яйца и птенцов от влаги, холода и ветра.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Содержимое урока о влиянии погоды на гнездование птиц.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684" y="1903609"/>
            <a:ext cx="456858" cy="45685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77885" y="1903609"/>
            <a:ext cx="342643" cy="45685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92283" y="1928990"/>
            <a:ext cx="456858" cy="406096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063477" y="3694309"/>
            <a:ext cx="456858" cy="456858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934983" y="3719690"/>
            <a:ext cx="456858" cy="406096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Key language and topic review
</a:t>
            </a:r>
            <a:endParaRPr lang="en-US" sz="3000" dirty="0"/>
          </a:p>
        </p:txBody>
      </p:sp>
      <p:sp>
        <p:nvSpPr>
          <p:cNvPr id="19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20" name="Text 2"/>
          <p:cNvSpPr txBox="1"/>
          <p:nvPr/>
        </p:nvSpPr>
        <p:spPr>
          <a:xfrm>
            <a:off x="1121051" y="1395020"/>
            <a:ext cx="1766373" cy="1386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Bird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bird помогает называть птицу в целом и использовать его в простых описаниях, когда нужно говорить о жизни, полёте и месте обитания.
</a:t>
            </a:r>
            <a:endParaRPr lang="en-US" sz="1400" dirty="0"/>
          </a:p>
        </p:txBody>
      </p:sp>
      <p:sp>
        <p:nvSpPr>
          <p:cNvPr id="21" name="Text 3"/>
          <p:cNvSpPr txBox="1"/>
          <p:nvPr/>
        </p:nvSpPr>
        <p:spPr>
          <a:xfrm>
            <a:off x="3968144" y="1395020"/>
            <a:ext cx="1766373" cy="1386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Egg and chick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egg и chick важны для рассказа о развитии потомства. Они часто встречаются в предложениях о том, как птицы защищают и кормят своих птенцов.
</a:t>
            </a:r>
            <a:endParaRPr lang="en-US" sz="1400" dirty="0"/>
          </a:p>
        </p:txBody>
      </p:sp>
      <p:sp>
        <p:nvSpPr>
          <p:cNvPr id="22" name="Text 4"/>
          <p:cNvSpPr txBox="1"/>
          <p:nvPr/>
        </p:nvSpPr>
        <p:spPr>
          <a:xfrm>
            <a:off x="6839649" y="1395020"/>
            <a:ext cx="1766373" cy="1386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Nest as a home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nest связывает тему природы с идеей дома. Гнездо показывает, где птица живёт, отдыхает и заботится о яйцах и птенцах.
</a:t>
            </a:r>
            <a:endParaRPr lang="en-US" sz="1400" dirty="0"/>
          </a:p>
        </p:txBody>
      </p:sp>
      <p:sp>
        <p:nvSpPr>
          <p:cNvPr id="23" name="Text 5"/>
          <p:cNvSpPr txBox="1"/>
          <p:nvPr/>
        </p:nvSpPr>
        <p:spPr>
          <a:xfrm>
            <a:off x="2710844" y="3185720"/>
            <a:ext cx="1766373" cy="1386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Safe and warm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safe, warm и hidden помогают описывать хорошее гнездо. С ними легко объяснить, почему птицам нужны укрытие и защита.
</a:t>
            </a:r>
            <a:endParaRPr lang="en-US" sz="1400" dirty="0"/>
          </a:p>
        </p:txBody>
      </p:sp>
      <p:sp>
        <p:nvSpPr>
          <p:cNvPr id="24" name="Text 6"/>
          <p:cNvSpPr txBox="1"/>
          <p:nvPr/>
        </p:nvSpPr>
        <p:spPr>
          <a:xfrm>
            <a:off x="5582349" y="3185720"/>
            <a:ext cx="1766373" cy="1386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Simple sentences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 Birds build nests и Birds live in trees помогают повторить Present Simple. Такие фразы удобно использовать в ответах, пересказе и мини-текстах.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71575" y="1977628"/>
            <a:ext cx="4778476" cy="9925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 bird has its own nest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171575" y="3177362"/>
            <a:ext cx="4778476" cy="6924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каждой птицы свои материалы, место и форма гнезда, потому что условия жизни разные. Эта тема помогает говорить по-английски о природе, безопасности и простых сравнениях.
</a:t>
            </a:r>
            <a:endParaRPr lang="en-US" sz="136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2026-05-30T22:22:27Z</dcterms:created>
  <dcterms:modified xsi:type="dcterms:W3CDTF">2026-05-30T22:22:27Z</dcterms:modified>
</cp:coreProperties>
</file>