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России: где живут книги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Усадьбы, дома-музеи и города сохраняют связь писателей, героев и истории страны.
</a:t>
            </a:r>
            <a:endParaRPr lang="en-US" sz="4505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«Литературные места России»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место — это пространство, связанное с жизнью писателя или событиями произведения. В России известны Михайловское, Болдино, Ясная Поляна, Константиново, Таганрог и Петербург Достоевского. Здесь хранятся дома, парки, рукописи и вещи, создающие атмосферу XIX–XX веков.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в Псковской области связано с годами ссылки Александра Пушкина в 1824–1826 годах. Здесь особенно ощущается спокойствие и привычный ритм природы. Эти впечатления помогают почувствовать, как окружающий мир поддерживает и направляет творчество.
</a:t>
            </a:r>
            <a:endParaRPr lang="en-US" sz="108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Михайловское: тишина ссылки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Болдино в Нижегородской области известно как место «болдинской осени» 1830 года. В это время Пушкин создал множество произведений, в том числе «Повести Белкина». Возникает ощущение, что особая тишина и осенние перемены помогают рождать сюжеты.
</a:t>
            </a:r>
            <a:endParaRPr lang="en-US" sz="1128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Болдино: «болдинская осень» и всплеск идей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Пушкинские места: Михайловское и Болдино
</a:t>
            </a:r>
            <a:endParaRPr lang="en-US" sz="28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— дом Льва Толстого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в Тульской области — родовое имение Льва Толстого. Здесь он работал над «Войной и мир» и «Анной Карениной», совмещая труд и наблюдения за жизнью вокруг.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усадьбе сохранились дом, парк, аллеи, пруды и библиотека. Эти места позволяют увидеть, как писатель думал и писал, оставаясь частью своего повседневного мира.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действовала школа для крестьянских детей, которую Толстой поддерживал как педагог и писатель. Так усадьба становилась не только местом творчества, но и пространством обучения.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Таганрог и ранние годы Антона Чехова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будущего писателя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Таганрог — город, где Антон Чехов родился в 1860 году. Здесь сохраняются дом семьи Чеховых и здание гимназии, где учился будущий писатель. Эти места помогают представить его ранние годы.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Таганрога, порт, лавки и повседневная жизнь XIX века стали основой для наблюдений. Позже эти впечатления переходили в рассказы и пьесы Чехова, где слышны голоса людей и видны детали быта.
</a:t>
            </a:r>
            <a:endParaRPr lang="en-US" sz="1497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впечатления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341548"/>
            <a:ext cx="3982500" cy="23485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литературные места и их авторы
</a:t>
            </a:r>
            <a:endParaRPr lang="en-US" sz="2842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литературных мест, где биография писателя связана с произведениями, и указание регионов.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карта складывается из разных типов мест (усадьбы, города, связанные адреса), а у многих авторов она особенно «густая».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Музеи-заповедники России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писатели чаще всего связаны с памятными местами
</a:t>
            </a:r>
            <a:endParaRPr lang="en-US" sz="215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памятных точек приходится на Пушкина и Толстого: вокруг них много музеев, усадеб и адресов. У остальных авторов доли меньше, но они тоже заметны.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школьная «классика» связана с множеством реальных пространств по всей стране, а не только со столицами.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группам авторов на основе тематических музейных подборок (точные доли по количеству объектов не приведены).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обычный дом становится музеем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превращения личного пространства в музейную экспозицию.
</a:t>
            </a:r>
            <a:endParaRPr lang="en-US" sz="1463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9994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328555"/>
            <a:ext cx="754800" cy="6038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произведениях Ф. М. Достоевского
</a:t>
            </a:r>
            <a:endParaRPr lang="en-US" sz="2681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 и мосты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 и мосты в романах задают ритм города и усиливают ощущение тревоги. Отдельные переходы и виды становятся важными для внутреннего состояния героев.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Дворы-колодцы
</a:t>
            </a:r>
            <a:pPr algn="ctr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Дворы-колодцы — место тесного пространства и наблюдений. Здесь столкновение людей кажется более резким, а мысли героев — более напряжёнными.
</a:t>
            </a:r>
            <a:endParaRPr lang="en-US" sz="1522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Сенная площадь и узкие улицы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Сенная площадь и узкие улицы часто связывают героев с выбором и последствиями поступков. Город в текстах — не декорация, а участник конфликта.
</a:t>
            </a:r>
            <a:endParaRPr lang="en-US" sz="14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Москва: адреса писателей и поэтов
</a:t>
            </a:r>
            <a:endParaRPr lang="en-US" sz="1884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связана с Михаилом Булгаковым, Борисом Пастернаком, Мариной Цветаевой и Николаем Гоголем. Один из самых известных адресов — дом Булгакова на Большой Садовой, где продолжают помнить писателя.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Переделкине находится музей Пастернака. В московских литературных музеях сохраняются квартиры, рукописи, письма и личные вещи писателей, чтобы можно было увидеть их повседневную жизнь и труд.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080" y="1128900"/>
            <a:ext cx="314704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литературные места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писатель может быть связан с разными типами мест: для понимания авторского мира важно смотреть не только на биографию, но и на то, что хранит пространство.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литературные музеи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различаются по форме и по тому, что именно сохраняют для посетителей: одни показывают «быт» и документы, другие — ландшафт и атмосферу. Ниже — основные типы и примеры.
</a:t>
            </a:r>
            <a:endParaRPr lang="en-US" sz="1348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Константиново — родина Сергея Есенина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Константиново в Рязанской области связано с детством Сергея Есенина. В его окрестностях видны деревенские дома, церковь, широкие поля и река Ока — привычный мир для будущего поэта.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пейзажи помогают понять, откуда в стихах Есенина появляется «голос природы»: описание полей, деревни, времени года и настроения связано с личными впечатлениями, а не только с книжными образами.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рассматриваешь местность Константиново, легче заметить, как деревенская жизнь превращается в художественную речь: простые детали становятся символами родной земли и памяти о доме.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ландшафты в поэзии Есенина звучат узнаваемо и тепло. Поэтому Константиново важно как место встречи школьника с текстом: оно дает «картинку», от которой начинает мыслиться стихотворение.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места понятнее всего школьникам
</a:t>
            </a:r>
            <a:endParaRPr lang="en-US" sz="228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обсуждения с классом удобно начать с усадеб и домов-музеев: там проще увидеть «как жили», а затем переходить к городским маршрутам из книг.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 по учебной логике и наблюдаемой разнице, школьникам легче сопоставлять текст с реальными комнатами и природой. Города из произведений требуют карты и внимательного чтения.
</a:t>
            </a:r>
            <a:endParaRPr lang="en-US" sz="1528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педагогическая интерпретация (условная шкала); точные доли не публикуются в открытых данных.
</a:t>
            </a:r>
            <a:endParaRPr lang="en-US" sz="104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маршруты по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региона и автора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начинают с темы: Псковская, Тульская, Рязанская, Московская области или Санкт-Петербург. Определяют писателя и произведения, чтобы заранее понимать, что искать.
</a:t>
            </a:r>
            <a:endParaRPr lang="en-US" sz="872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посещают музеи, усадьбы и памятники, а также библиотеки. Важно включать места, которые действительно встречаются в книгах, и сравнивать описание с увиденным.
</a:t>
            </a:r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литературными местами
</a:t>
            </a:r>
            <a:endParaRPr lang="en-US" sz="888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экскурсии с чтением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или после осмотра выбирают отрывки произведения и обсуждают: какие герои и поступки связаны с конкретной улицей, парком, комнатой или пейзажем.
</a:t>
            </a:r>
            <a:endParaRPr lang="en-US" sz="894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создают мини-отчет: список адресов, цитаты и заметки. Так урок литературы объединяется с географией и историей и остается в памяти дольше.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карта впечатлений
</a:t>
            </a:r>
            <a:endParaRPr lang="en-US" sz="941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текст через реальное место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чтения и наблюдения: от книги к карте и обратно к тексту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сохраняют литературные музеи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писателей сохраняются рукописи, письма и книги: это помогает увидеть, как рождались замыслы и как менялись тексты. Часто рядом показывают фотографии, мебель и другие личные вещи.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предметам быта относятся одежда, предметы повседневной жизни и рабочие детали, по которым можно восстановить привычки автора. Экспозиции связывают биографию с культурой его времени, делая рассказ «живым».
</a:t>
            </a:r>
            <a:endParaRPr lang="en-US" sz="1597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по регионам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регионах сосредоточены музеи, усадьбы и памятные адреса, связанные с Пушкиным, Толстым, Есениным, Чеховым и Достоевским. Поэтому «литературные точки» здесь заметны особенно.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литературная карта страны не ограничивается столицами. Существенная плотность мест встречается и в областях, где авторы жили, учились или создавали тексты.
</a:t>
            </a:r>
            <a:endParaRPr lang="en-US" sz="1497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 наличию широко известных литературных мест; точные статистические показатели в открытом доступе не приведены.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литературные места важно сохранять
</a:t>
            </a:r>
            <a:endParaRPr lang="en-US" sz="2748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сохраняют культурную память страны: они удерживают связь между произведением и жизнью автора. Благодаря предметам и пространству легче изучать биографии без одних только дат и пересказов.
</a:t>
            </a:r>
            <a:endParaRPr lang="en-US" sz="1577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делают чтение более увлекательным и наглядным. Школьные уроки становятся практичнее: ученик видит, как окружение, эпоха и характеры помогают понять смысл текста.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пользы для обучения, литературные музеи поддерживают путешествия и экскурсии внутри страны. Это помогает сохранить интерес к классике, вовлечь школьников и их семьи в культурные события.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8113" y="1328100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сегодня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и занятия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усадьбах и музеях проходят экскурсии, литературные чтения и школьные занятия. Повествование строится вокруг конкретных предметов и эпизодов, чтобы текст воспринимался не отвлеченно, а с опорой на реальность.
</a:t>
            </a:r>
            <a:endParaRPr lang="en-US" sz="113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 квесты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музеи используют интерактивные экспозиции и квесты: посетители ищут подсказки, сопоставляют детали и выполняют задания. Такой формат помогает запомнить информацию через действия и наблюдение.
</a:t>
            </a:r>
            <a:endParaRPr lang="en-US" sz="1131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Аудиогиды и мультимедиа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Аудиогиды и современные материалы объясняют сложные темы доступным языком. Школьникам легче работать в своем темпе: можно возвращаться к вопросам и уточнять детали, которые не успели заметить на экскурсии.
</a:t>
            </a:r>
            <a:endParaRPr lang="en-US" sz="106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обсуждения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встречи с читателями создают атмосферу живого разговора о книгах. Здесь школьники учатся формулировать впечатления, задавать вопросы и замечать, как место влияет на образ героя.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оживает в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России соединяют жизнь писателей, их произведения и историю страны. Они помогают лучше понимать Пушкина, Толстого, Чехова, Есенина, Достоевского — и видеть литературу частью реальной культурной жизни.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2026-05-15T06:04:58Z</dcterms:created>
  <dcterms:modified xsi:type="dcterms:W3CDTF">2026-05-15T06:04:58Z</dcterms:modified>
</cp:coreProperties>
</file>