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населяют все уголки планеты, создавая сложные природные системы.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жизнь организмов на Земле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классификация живых существ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существует около 3,5 миллиарда лет. Всех организмов учёные делят на пять царств: животные, растения, грибы, бактерии и простейшие. Эволюция постоянно меняет виды, а систематика помогает изучать это разнообразие.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уникальности живых организмов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имеет уникальный набор генов, который определяет его особенности. Например, полосы у тигров не повторяются ни у одного другого животного, что делает каждого индивида неповторимым.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индивидуальность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генетического материала вносят случайные изменения. Иногда они дают преимущество, что способствует появлению новых видов и расширению биологического разнообразия.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случайных мутаций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жизни, такие как климат и доступ к пище, влияют на развитие видов. Животные и растения адаптируются, приобретая новые признаки, чтобы выжить в своей среде.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8213" y="3188538"/>
            <a:ext cx="321075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микроорганизмы без ядра, играющие важную роль в экосистемах и биогеохимических процессах.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 одноклеточные организмы, обитающие во влажных условиях, составляющие основу многих экосистем.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Автотрофы, использующие солнечную энергию для фотосинтеза и основу пищевых цепей.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Многоклеточные, активные существа, обладающие разнообразными способами передвижения.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разлагающие органические вещества, важные для круговорота веществ и симбиоза с растениями.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живых организмов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290" y="1477975"/>
            <a:ext cx="3613621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царств живых организмов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особенности строения, питания и размножения разных царств.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имеет уникальные характеристики, обеспечивающие поддержание баланса в природе.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бактерий в природе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расщепляют мёртвые растения и животных, возвращая питательные вещества в почву. Этот процесс обеспечивает плодородие и поддержание экосистем.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превращают атмосферный азот в формы, доступные для растений, способствуя их росту и восстановлению почвы.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Азотфиксация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живут на корнях бобовых, помогая усваивать азот и улучшая питание растений, что повышает урожайность.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грибов в природе и жизни человека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органические остатки, преобразуя их в питательные вещества, которые потом используют растения и другие организмы.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экосистем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вызывают болезни, но многие применяются в медицине, хлебопечении и сыроварении, а также участвуют в производстве антибиотиков.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грибов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корней растений с грибницей улучшает всасывание воды и минералов, повышая устойчивость и рост растений.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и питание растений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обитают в водной среде, обеспечивая основу пищевых цепей и насыщая воду кислородом.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предпочитают влажные места на почве и камнях, участвуют в удержании влаги и почвообразовании.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доминируют в северных лесах, а цветковые растения распространены повсеместно и являются самой многочисленной группой.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растут в тенистых влажных местах, имеют сложное строение и размножаются спорами.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растений по группам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отличаются высокой адаптивностью и эффективным распространением семян.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цветковых обусловлено их биологическими преимуществами, обеспечивающими разнообразие и широкое распространение.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дикой природы, последние данные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 и их разнообразие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4174050" y="7242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включает млекопитающих, птиц, рыб, амфибий и пресмыкающихся с развитым скелетом и органами.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174050" y="43584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животных обладает уникальными особенностями, позволяющими им выживать в конкретных условиях.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174050" y="41303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средам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174050" y="163275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шерстью и кормят детёнышей молоком, приспособлены к различным средам обитания.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174050" y="140470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74050" y="25413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Покрыты перьями, умеют летать и обладают острым зрением для поиска пищи.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174050" y="23132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174050" y="344985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насекомых, моллюсков, ракообразных и червей, большинство из которых имеют хитиновый покров.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174050" y="322180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видов животных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являются самой многочисленной группой, их виды превосходят совокупное число других животных более чем в 10 раз.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насекомых объясняет их важную роль в экосистемах и адаптивную способность к разным условиям.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среды обитания организмов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с помощью жабр, а водные растения обладают гибкими стеблями, чтобы противостоять течению. Вода поддерживает разнообразных организмов, адаптированных к подводным условиям.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водной среде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суше имеют крепкий скелет для опоры, а растения — прочные стебли и листья для поглощения света и тепла. Эти особенности позволяют существовать в разнообразных сухопутных экосистемах.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суши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 освоили воздух благодаря крыльям, обеспечивающим им полёт. Почва населена микроорганизмами, дождевыми червями и корнями растений, которые вместе поддерживают плодородие и циркуляцию веществ.
</a:t>
            </a:r>
            <a:endParaRPr lang="en-US" sz="1076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и почвенная среда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разным средам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типичные адаптации, обеспечивающие выживание в конкретных условиях обитания. Эти особенности помогают организмам использовать доступные ресурсы эффективно.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отражают разнообразие условий и жизненных стратегий, позволяя видам успешно существовать в разных средах.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организмов между собой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сотрудничество организмов, например, клевер и клубеньковые бактерии обогащают почву азотом.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тесное сосуществование, при котором один организм извлекает пользу, нанося вред хозяину, как клещи на собаке.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один организм охотится и поедает другого, например, волк преследует зайца.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— борьба за ограниченные ресурсы, как у растений в лесу за свет и пространство для роста.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и круговорот веществ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выступают базой пищевой цепи, создавая органическое вещество из неорганики посредством фотосинтеза, питая всех остальных обитателей экосистемы.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производителей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останки организмов, возвращая питательные вещества в почву, что поддерживает круговорот веществ и плодородие экосистемы.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редуцентов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кузнечика через лягушку и змею к коршуну проходит передача энергии по трофическим уровням, демонстрируя тесную связь между видами.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потребителей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потоки в экосистеме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от солнца до редуцентов в природных системах.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многообразие организмов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538100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 низкое воздействие человека на природу позволяло сохранять разнообразие экосистем и стабильность среды обитания.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538100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XVIII века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2849325" y="2134504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вырубок лесов и загрязнения среды привело к сокращению числа природных видов и обеднению биоразнообразия.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849325" y="1603954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95600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осушение болот и распространение инвазивных видов усугубили угрозы для многих природных сообществ и видов.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395600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5706825" y="2134504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программы охраны природы, создаются заповедники и национальные парки для сохранения видов и восстановления экосистем.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706825" y="1603954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книга: защита редких видов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хищник занесён в Красную книгу как критически исчезающий вид, нуждающийся в охране и восстановлении естественной среды обитания.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сохранения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уязвим из-за таяния ледников; охрана этого вида помогает бороться с последствиями изменения климата.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— признак климата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вид деревьев, охраняемый в России, играет важную роль в экосистемах тайги и пострадал от вырубок и болезней.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Кедровая сосна — лесной долгожитель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устойчивость экосистем и их способность восстанавливаться после внешних изменений.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даёт человеку новые лекарства, продукты и материалы для улучшения жизни и здоровья.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разнообразие?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 нарушает природные циклы и влияет на климатические условия, угрожая нашему будущему.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всех живых организмов с окружающей средой требует нашей ответственности. Каждый человек может помочь сохранить богатство жизни на Земле для следующих поколений.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природу — сохраняем будущее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2026-05-08T08:07:01Z</dcterms:created>
  <dcterms:modified xsi:type="dcterms:W3CDTF">2026-05-08T08:07:01Z</dcterms:modified>
</cp:coreProperties>
</file>