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Жуковский: поэт, переводчик, наставник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жизни, стихам и влиянию Жуковского на русскую литературу.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творил в переходное время: дворянская культура, интерес к чувствам и личности, патриотический подъём после 1812 года. Именно тогда в литературе особенно выросли сентиментализм и романтизм.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жил Жуковский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детские годы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внебрачным сыном помещика Афанасия Бунина и пленной турчанки Сальхи, крещённой как Елизавета Турчанинова. Эта семейная история повлияла на его характер и самоощущение.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родился в 1783 году в селе Мишенском Тульской губернии. Его происхождение было сложным, а ощущение неустроенности сопровождало его с ранних лет.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одиночество и внутренняя ранимость стали важной основой его лирики. В стихах Жуковского часто слышны печаль, размышление и стремление к духовной гармонии.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Благородный пансион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Благородном пансионе при Московском университете Жуковский получил хорошее образование и вошёл в образованную дворянскую среду. Здесь он серьёзно заинтересовался словесностью и чтением.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участвовал в «Дружеском литературном обществе» и пробовал силы в стихах и переводах. Уже тогда заметны его интерес к европейской поэзии и точность передачи настроения.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шаги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А. Жуковском; даты из общепринятой хронологии жизни поэта.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Жуковского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линии времени видно, как поэт постепенно перешёл от учёбы к литературной славе и общественной службе.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рано вошёл в литературу и со временем стал заметной фигурой не только в поэзии, но и при дворе.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рождение русского романтизма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одним из первых показал, что в центре стихотворения может быть не событие, а чувство. Его герои часто переживают тревогу, надежду, одиночество и мечту.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особенно важны ночь, природа, тайна и сон. Эти образы помогают передать внутренний мир человека и создать особое настроение.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Жуковского романтизм заговорил мягко и лирично. Он придал русской поэзии новую интонацию личного переживания и тонкого психологического взгляда.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487" y="2915264"/>
            <a:ext cx="60615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534" y="6638231"/>
            <a:ext cx="60615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как главная литературная форма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строится на тревожном ожидании и теме верности. В ней мрачный путь героини подчёркивает страх перед неизвестностью и напряжённый сюжет.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«Людмила»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рождественский сон сочетается с народными приметами и обрядовыми образами. Финал оказывается светлым, поэтому баллада звучит более утешительно.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балладе важны испытание, риск и нравственный выбор. Сюжет держит читателя в напряжении до самой развязки.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«Кубок»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передаёт страх и гибель ребёнка через стремительный ритм и драматические образы. Она особенно выразительна своей напряжённой интонацией.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А. Жуковского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несколько текстов Жуковского по жанру и главному образу.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Жуковского объединены общим вниманием к настроению, символам и внутреннему переживанию.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Жуковский-переводчик европейской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переводил Гёте, Шиллера, Байрона, Вальтера Скотта и других авторов, но делал это свободно, сохраняя не буквальный текст, а его настроение, ритм и образность.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переводам русские читатели познакомились с важными европейскими сюжетами. При этом переводы становились самостоятельными художественными произведениями на русском языке.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лирики, баллад и переводов В. А. Жуковского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встречаются у Жуковского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заметны тонкие состояния души, которые не всегда можно пересказать простыми словами.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создают узнаваемый поэтический мир Жуковского и помогают передавать глубокие чувства.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трагедии Жуковский особенно ясно проявил себя как друг семьи Пушкина и хранитель его памяти.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Жуковском и Пушкине; 1837 год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после гибели Пушкина Жуковский помогал его близким и поддерживал уважение к памяти поэта.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Жуковский работал с текстами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его творческий метод по материалам переведённых и переработанных произведений Жуковского.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дворе и воспитание наследника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поступает на службу при дворе Николая I. Это открывает ему доступ к важной общественной и образовательной работе.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 наследником укрепляют авторитет Жуковского как воспитателя, для которого литература, история и нравственные ориентиры были единым целым.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становится наставником наследника Александра Николаевича. Он подбирает книги, объясняет тексты и помогает формировать круг чтения.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впечатления и 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по Европе расширили кругозор Жуковского: Германия, Италия и Швейцария дали ему новые впечатления, которые позже отразились в более размышляющей и спокойной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поэт чаще говорит о времени, памяти и смысле жизни. Лирика становится тише по тону, но глубже по внутреннему содержанию.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Жуковского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Жуковского считают новатором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особенно заметны в балладах и элегиях, где важны не только события, но и настроение, созданное каждым словом.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у Жуковского получают музыкальность и психологическая глубина: именно они делают его стихи особенно узнаваемыми и современными.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развитие русского литературного языка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поэтический язык стал гибче и выразительнее: в нём меньше тяжеловесности, больше прозрачности, музыкальности и доверительной интонации, понятной читателю.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укрепил плавный, певучий стих, в котором фраза звучит естественно и мягко. Благодаря этому поэзия стала ближе к живому переживанию человека.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научил русскую литературу точнее передавать оттенки чувства: тревогу, надежду, грусть, ожидание. Его стихи показывают, как важно не только что сказано, но и как сказано.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Жуковского заметно у Пушкина, Лермонтова и Тютчева: они унаследовали у него внимание к лирике, точности слова и богатству внутреннего мира.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главные этапы жизни Жуковского и связь его биографии с развитием русской литературы.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сокращённом виде видно, что его литературная работа длилась десятилетиями и сопровождала ключевые события эпохи.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хронология Жуковского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5830" y="2827747"/>
            <a:ext cx="3840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поэте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провёл последние годы за границей и умер в 1852 году в Баден-Бадене. Это был конец долгой жизни, связанной с литературой, службой и путешествиями.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 Европе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Жуковского сохраняется в школьной программе, литературоведении, названиях улиц и памятниках. Его помнят прежде всего как автора баллад, переводов и наставника Пушкина.
</a:t>
            </a:r>
            <a:endParaRPr lang="en-US" sz="199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Прах поэта был перевезён в Петербург и захоронен на Тихвинском кладбище Александро-Невской лавры. Это одно из самых известных литературных мест памяти в России.
</a:t>
            </a:r>
            <a:endParaRPr lang="en-US" sz="2215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захоронения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Жуковского для русской культуры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связал русскую поэзию с европейской литературой, показав, как можно свободно перерабатывать чужой сюжет и создавать самостоятельное художественное произведение.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укрепил романтизм в России: его стихи научили читателя ценить внутренний мир героя, тишину природы, мечту, память и сложное чувство.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стало основой для поэтов золотого века: через Жуковского в русскую литературу вошли музыкальность стиха, тонкость интонации и внимание к душе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Жуковский: поэт, который открыл путь новой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важен не только как автор баллад и переводов, но и как человек, который обновил русскую поэзию, поддержал Пушкина и помог литературе стать глубже и музыкальнее.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2026-05-23T02:25:43Z</dcterms:created>
  <dcterms:modified xsi:type="dcterms:W3CDTF">2026-05-23T02:25:43Z</dcterms:modified>
</cp:coreProperties>
</file>