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природные явления: что важно знать школьнику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может быть опасной, но знание правил спасает жизнь.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природные риски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ОБЗР изучают не только сами явления, но и то, как вовремя заметить угрозу, услышать предупреждение и действовать без паники. Это помогает защитить себя, близких и окружающих.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движение земной коры и его последствия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возникает при движении литосферных плит и разрыве пород. Толчки могут быть краткими, но достаточно сильными, чтобы разрушать здания и нарушать работу дорог и мостов.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вторичные последствия: падение мебели и предметов, пожары из-за повреждения сетей, оползни на склонах и утечки газа. В помещении особенно важно сохранять устойчивое укрытие.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сейсмоопасные районы связаны с Тихоокеанским огненным кольцом. К ним относятся Япония, Индонезия, Чили, Камчатка и Курильские острова, где землетрясения происходят чаще всего.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ОБЗР; условные сравнительные показатели для демонстрации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явления чаще приводят к массовым последствиям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условное сравнение по частоте и числу пострадавших; значения помогают увидеть общую картину риска.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штормы встречаются чаще, а землетрясения дают наиболее резкий ущерб. Для людей особенно опасны явления, охватывающие большие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Цунами: опасная волна после подводного толчка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цунами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появляется после сильного подводного землетрясения, вулканического извержения или обвала морского дна. В океане волна может быть почти незаметной, но у берега она быстро растёт и затапливает береговую полосу.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нельзя игнорировать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 — резкое отступление воды, необычный гул и быстрое изменение уровня моря. При их появлении нужно немедленно уходить на возвышенность и не ждать, пока волна станет видимой.
</a:t>
            </a:r>
            <a:endParaRPr lang="en-US" sz="11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что выбрасывается при извержении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 и раскалённые обломки разрушают всё на пути и делают ближайшую территорию крайне опасной для людей, транспорта и зданий.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вреден для дыхания, снижает видимость, загрязняет воду и может выводить из строя технику, дороги и авиационное сообщение.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угрозу представляют пирокластические потоки: они движутся очень быстро и сохраняют высокую температуру, поэтому почти не оставляют времени на спасение.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вулканизма известны в Италии, Исландии, на Камчатке, в Японии и Индонезии; там особенно важно следить за предупреждениями служб.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опасных явлений по скорости и основным угрозам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явления развиваются быстро, а какие дают немного больше времени для защиты.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развивается явление, тем меньше времени остаётся на спасение. Самыми коварными часто становятся внезапные процессы и быстро распространяющиеся пожары.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ОБЗР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чрезвычайная ситуация природного характера
</a:t>
            </a:r>
            <a:endParaRPr lang="en-US" sz="216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действий при природной угрозе и переход от оповещения к защите и восстановлению.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 такой скорости начинается ураганный ветер по принятой метеорологической классификации.
</a:t>
            </a:r>
            <a:endParaRPr lang="en-US" sz="2205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порог помогает отличать ураган от более слабого шторма и показывает, почему такие явления требуют раннего предупреждения и укрытия.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Метеорологическая классификация ураганного ветра (стандартная шкала)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 км/ч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ОБЗР; условное распределение факторов ущерба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повреждает во время шторма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опасность возрастает из-за волн и нагонной воды, а в городе — из-за падения деревьев и повреждения линий связи.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разрушительный фактор шторма — ветер, затем вода. Остальные последствия усиливают риск для транспорта, домов и работы служб.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поднимается за ночь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дождей вода в реке быстро прибавляет в объёме и выходит на пойму. Первыми страдают низкие берега, подвалы и дороги у мостов, а жители забираются выше, чтобы не оказаться в зоне затопления.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тает снег и уходит лёд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паводок может начаться очень стремительно: талая вода собирается в русле, а ледяные заторы мешают ей пройти дальше. Тогда вода поднимается у населённых пунктов и затапливает дворы, огороды и переправы.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вода у домов и переправ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поток становится выше обычного, мосты и набережные оказываются под угрозой. Дома в низинах, дороги и линии связи могут быть отрезаны, поэтому безопаснее заранее подняться на возвышенность и ждать дальнейших указаний.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паводки: когда вода выходит из берегов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степные пожары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пламя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распространяется по сухой траве, кустарнику и лесной подстилке очень быстро. При ветре фронт пожара может резко менять направление, поэтому даже короткая задержка делает путь к спасению опаснее.
</a:t>
            </a:r>
            <a:endParaRPr lang="en-US" sz="1097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видимость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дым закрывает обзор, раздражает глаза и дыхательные пути. Из-за него трудно ориентироваться на местности, а люди могут потерять дорогу и оказаться ближе к очагу пожара, чем кажется.
</a:t>
            </a:r>
            <a:endParaRPr lang="en-US" sz="1092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создаёт не только пламя, но и сильный жар рядом с ним. От него получают ожоги, а сухие ветки, трава и постройки могут воспламеняться даже без прямого контакта с огнём.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для людей 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уничтожает растения, пугает и губит животных, повреждает дома, заборы и линии связи. После него долго восстанавливаются почва, воздух и привычная жизнь людей в пострадавшем районе.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движения склонов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дождей, таяния снега или землетрясения грунт на склоне становится неустойчивым. Вырубка леса и ослабление почвы повышают риск сползания.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земли, камней или снега начинает двигаться вниз. Оползень, сель или лавина развиваются быстро и могут почти не оставить времени на уход.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перекрывает дороги, разрушает дома и может отрезать целые участки местности. Спасение зависит от скорости реакции и своевременного ухода в безопасную зону.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факторам риска природных чрезвычайных ситуаций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риск для людей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у людей времени на реакцию и чем хуже подготовка, тем выше вероятность пострадавших и разрушений.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быстрые явления в густонаселённых районах при слабой защите и низкой готовности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опасных явлений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заметить первые сигналы бедствия и понять, когда нужно уходить из опасной зоны.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часто появляются ненадолго, поэтому их важно замечать сразу и не ждать усиления опасности.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признаки опасных природных явлений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дома, в школе и на улице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при получении предупреждения об опасном природном явлении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службы спасения и наблюдения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опасными явлениями постоянно следят МЧС России, метеорологи, сейсмологи, лесные и пожарные службы. Они используют датчики, спутники, карты и сообщения с мест, чтобы вовремя заметить угрозу и передать предупреждение людям.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подтверждается, службы организуют эвакуацию, направляют спасателей, ищут пострадавших и доставляют помощь. Для этого нужны связь, транспорт, пункты временного размещения и чёткое взаимодействие всех специалистов.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последствий природных чрезвычайных ситуаций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опасных явлений для людей и природы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бедствия бьют по людям сразу, другие долго меняют состояние воздуха, воды и земли.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наводнения чаще дают длительные последствия, а землетрясения и ураганы — резкие разрушения за короткое 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277800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813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6813" y="2942708"/>
            <a:ext cx="215700" cy="191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4444" y="1277800"/>
            <a:ext cx="193987" cy="221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риск бедствий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Своевременные сообщения дают людям время подготовиться и выбрать безопасный путь. Важно слушать официальные источники и не полагаться на слухи или случайные сообщения.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эвакуации помогают запомнить маршрут, выходы и порядок действий. Когда ситуация реальная, человек действует быстрее и спокойнее, потому что уже знает, что делать.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Фонарь, вода, аптечка и заряженный телефон помогают пережить первые часы бедствия. Полезно заранее знать, где встретиться с близкими и как связаться с родителями.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строить дома в опасных местах и у русел рек. Расчистка водотоков, противопожарные полосы и свободные пути эвакуации снижают вероятность тяжёлых последствий.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домов, школ и мостов уменьшает разрушения при ветре, воде и толчках. Прочные конструкции лучше выдерживают нагрузку и защищают людей внутри.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готовность помогает спасти жизнь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природные явления нельзя остановить, но можно встретить их подготовленным. Если знать признаки угрозы, слушать официальные сообщения и действовать без паники, шансы на безопасность становятся намного выше.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2026-05-21T03:44:45Z</dcterms:created>
  <dcterms:modified xsi:type="dcterms:W3CDTF">2026-05-21T03:44:45Z</dcterms:modified>
</cp:coreProperties>
</file>