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ключевые направления и цели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убедительные доказательства эволюции через науку и примеры жизни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теории эволюции в истории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Чарльз Дарвин предложил научное объяснение развития жизни на Земле. Его книга «Происхождение видов» стала основой понимания эволюции, основанной на наблюдениях изменчивости и распределения организмов.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палеонтологических находок, подтверждающих эволюцию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период (~540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разнообразных многоклеточных организмов в окаменелостях, включая трилобитов.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период (~150 млн лет назад)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археоптерикса — переходного вида с признаками птиц и рептилий.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Пермско-триасовое вымирание (~252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уничтожило множество видов, дав начало новой эре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эпоха (с 66 млн лет назад)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млекопитающих и появление предков современного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живое доказательство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имел зубы и длинный хвост, как у рептилий, но одновременно перья и крылья, характерные для птиц. Это сочетание подтверждает постепенное формирование новых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сочетание признаков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археоптерикса найдены в отложениях юрского периода в Германии. Возраст около 150 миллионов лет помогает понять переход от рептилий к птицам.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место находки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современные исследования,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видового разнообразия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рост числа видов с палеозойской до кайнозойской эпохи с явными спадоми в периоды массовых вымираний.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отражает эволюционное развитие видов, а спады – последствия природных катастроф.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подтверждения эволюции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одинаковое строение, но разные функции, что говорит о происхождении от общего предка.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летучей мыши, руки человека и ласты китов содержат сходные костные элементы, подтверждающие эволюционные связи.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органов помогает понять, как изменялись виды и приспосабливались к разным средам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и рудиментарные органы в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органы, как крылья птицы и насекомого, выполняют сходные функции, но имеют разное происхождение и 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органы, например аппендикс и копчик у человека, – это остатки структур, утрачивающих значение в ходе эволюции.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34458"/>
            <a:ext cx="4663800" cy="147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гомологичных и аналогичных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примеры, подчеркивающие различия между гомологиями и аналогиями в строении и функциях.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подтверждают общее происхождение, аналогичные – независимую адаптацию к условиям.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эволюции видов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развития эмбрионы позвоночных имеют сходные структуры — жаберные дуги и хвостовой отдел.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развития человека, рыбы и птицы сходны, несмотря на дальнейшие различия.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данные дополняют молекулярные и анатомические свидетельства эволюции.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общие черты свидетельствуют об эволюционном родстве и указывают на отдалённого общего предка.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эмбрионы человека, птицы и рыбы выглядят очень похоже: у всех есть хвост и жаберные дуги. Это говорит о глубокой эволюционной связи.
</a:t>
            </a:r>
            <a:endParaRPr lang="en-US" sz="784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этапы развития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развития эмбрионов начинают проявляться характерные особенности, отражающие различия видов и их адаптации к среде.
</a:t>
            </a:r>
            <a:endParaRPr lang="en-US" sz="775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различий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таких сходств помогает понять, как виды связаны и как происходят изменения на ранних этапах жизни.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исследований эмбрионов
</a:t>
            </a:r>
            <a:endParaRPr lang="en-US" sz="1005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эмбрионов позвоночных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доказательства: молекулярная биология
</a:t>
            </a:r>
            <a:endParaRPr lang="en-US" sz="2205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генетический код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используют генетический код из четырёх нуклеотидов, что указывает на общее происхождение жизни и преемственность эволюционных процессов.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белков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Аминокислотные последовательности некоторых белков совпадают у разных видов, показывая их эволюционные связи и общих предков.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ДНК накапливаются с постоянной скоростью, позволяя оценить время расхождения видов и подтверждая теорию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молекулярной биологии,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между видами: ДНК-анализ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близкие эволюционно виды имеют больше совпадений в ДНК, что отражает степень их родства и общую историю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сходства с шимпанзе подтверждает их близкое родство с человеком и эволюционную ветвь приматов.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доказательства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демонстрирует, как географические барьеры и среда обитания влияют на эволюционные процессы и разнообразие живых организмов.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материкам объясняется историей дрейфа литосферных плит и древними миграциями организмов.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континентов и островов способствует формированию уникальных эндемичных видов, приспособленных к местным условиям.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и эволюция на изолированных островах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Галапагосских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демонстрируют разнообразие клювов, адаптированных к разным источникам пищи, что подтверждает действие естественного отбора на островах.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островной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прерывает генетический обмен с материком, что способствует возникновению уникальных видов, развивающихся независимо от континентальных популяций.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эволюционной биологии и генетике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эволюционных процессов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бактериями показывают быстрое появление устойчивости к антибиотикам за счет мутаций и отбора.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домашних животных демонстрирует контролируемое изменение признаков в течение относительно короткого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растений иллюстрирует адаптацию к разным климатическим условиям под воздействием селекции.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 подтверждают, что естественный отбор и изменчивость играют ключевую роль в эволюции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 качестве доказательства эволюции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сортов пшеницы для разных климатических условий подтверждает способность организмов приспосабливаться под контролем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разнообразных пород собак на протяжении нескольких столетий показывает, как направленный отбор изменяет внешний облик и поведение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 иллюстрирует быструю адаптацию и непрерывность эволюционных процессов в современной биологии.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процента бактерий обладают устойчивостью к антибиотикам в текущих популяциях.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ВОЗ,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 изучении эволюционных процессов и перспективы исследований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неполны и редко включают переходные формы, что затрудняет полное восстановление истории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технологии расширяют возможности изучения эволюции на молекулярном уровне, открывая новые данные о видообразовании.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палеонтологических и молекулярных методов позволяет исследовать эволюцию комплексно, усиливая точность выводов.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доказательств эволюции в науке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объединяют знания из разных наук и поддерживают понимание биологических процессов, важное для медицины, экологии и устойчивого развития.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2026-05-09T07:38:14Z</dcterms:created>
  <dcterms:modified xsi:type="dcterms:W3CDTF">2026-05-09T07:38:14Z</dcterms:modified>
</cp:coreProperties>
</file>