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Жгутиконосцы и саркодовые — ключевые темы презентации
</a:t>
            </a:r>
            <a:pPr algn="l" indent="0" marL="0">
              <a:lnSpc>
                <a:spcPct val="90000"/>
              </a:lnSpc>
              <a:buNone/>
            </a:pPr>
            <a:r>
              <a:rPr lang="en-US" sz="18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движение, питание и роль в природе жгутиконосцев и саркодовых.
</a:t>
            </a:r>
            <a:endParaRPr lang="en-US" sz="182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 саркодовые — одноклеточные протисты, живущие в воде и влажной среде. Они участвуют в пищевых цепях и помогают понять основные механизмы жизни и эволюции простейших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жгутиконосцев и саркодовых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саркодовых и их представители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мастер ложноножек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 передвигается и питается, образуя ложноножки из цитоплазмы. Это позволяет ей захватывать пищу прямо из окружающей среды и менять форму тела.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Радиолярии: минеральный каркас под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имеют сложные минеральные скелеты, обитают в морской воде. Их хрупкие структуры образуют осадки на морском дне, сохраняясь миллионы лет.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Фораминиферы: морские строительные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создают известковые оболочки и живут в морях. Они важны для образования морских осадков и изучаются в геологии и палеонтологии.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имеют ядро, пелликулу, несколько видов вакуолей и жгутики для движения. Пелликула поддерживает форму и защищает от внешних воздействий.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различий между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жгутиконосцы отличаются наличием хлоропластов для фотосинтеза, тогда как животные не имеют этих органелл, специализируясь на поглощении готовой пищи.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жгутиконосцев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представители жгутиконосцев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человека и животных: трипаносома и лямблия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жгутиконосцы живут внутри организмов, вызывая болезни. Трипаносома — возбудитель сонной болезни, а лямблия нарушает работу кишечника.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 разнообразие форм: вольвокс и лейшмания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образует колонии из множества клеток, а лейшмания — паразит, вызывающий кожные заболевания у животных и человека.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 воды: дом для жгутиконосцев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широко распространены в озёрах, реках и морях, обитают в разнообразных условиях — от пресных до солёных водоёмов.
</a:t>
            </a:r>
            <a:endParaRPr lang="en-US" sz="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клеток варьируется от овальной до шаровидной, с жёсткой пелликулой, обеспечивающей защиту и форму. Некоторые могут менять форму временно.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 может быть от одного до нескольких десятков. Колониальные виды, например вольвокс, координируют движения нескольких жгутиков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количество жгутиков у жгутиконосцев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554043"/>
            <a:ext cx="8064000" cy="19329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жгутиконосцы питаются готовыми веществами, растительные — фотосинтезируют.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«Простейшие»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и растительных жгутиконосцев по питанию и примерам.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жгутиконосцев: основные группы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 миллиардов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одноклеточных организмов, предков жгутиконосцев с примитивным жгутиком.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жгутикового движения для эффективного перемещения в водной среде и поиска пищи.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обитание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колоний, как пример — вольвокс, развитие координации между клетками.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миксотрофии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автотрофного и гетеротрофного питания для выживания в разных условиях.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происхождение жгутиконосцев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составляют основу планктона, служащего пищей для мелких водных животных и рыб.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применяются как модельные организмы для изучения процессов фотосинтеза и клеточного строения.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самоочищении воды и круговороте веществ, поддерживая экологический баланс.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жгутиконосцев в экосистемах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эвглены имеет жгутик для движения, хлоропласты для фотосинтеза и красный глазок, который помогает находить свет.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сочетает фотосинтез и поглощение органических веществ, формируя цисты в неблагоприятных условиях для выживания.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зелёная: особенности строения и образ жизни
</a:t>
            </a:r>
            <a:endParaRPr lang="en-US" sz="2504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с сотнями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образует сферические колонии из сотен и даже тысяч отдельных клеток. Все они связаны слизистым веществом, совместно двигаются с помощью жгутиков и координируют свои движения для плавания в воде.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специализация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колоний располагаются специализированные клетки, ответственные за размножение. Это является примером эволюционного перехода от одиночных к многоклеточным организмам, где клетки начинают выполнять разные функции.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Вольвокс: пример колониального образа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— одноклеточный паразит, вызывающий смертельное заболевание африканскую сонную болезнь. Она проникает в кровь и разрушает эритроциты, вызывая тяжелые симптомы и угрожая жизни больного.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Переносчиком этого паразита является муха цеце, заражающая человека и животных при укусе. Без своевременного лечения болезнь приводит к серьезным нарушениям и летальному исходу.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Трипаносома: опасный паразитический жгутиконосец
</a:t>
            </a:r>
            <a:endParaRPr lang="en-US" sz="259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жгутиконосцы, такие как эвглена зелёная, способны производить органику из неорганических веществ благодаря фотосинтезу, используя хлоропласты в клетках.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питаются готовыми органическими соединениями, поглощая их из окружающей среды, к примеру трипаносомы, которые паразитируют на других организмах.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объединяют оба метода: могут использовать свет для питания и одновременно поглощать органику, адаптируясь к условиям среды и наличию пищи.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жгутиконосцев: автотрофы, гетеротрофы и миксотрофы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— тонкие нитевидные структуры, которые совершают волнообразные движения. Это обеспечивает перемещение жгутиконосцев в водной среде и позволяет им изменять направление движения.
</a:t>
            </a:r>
            <a:endParaRPr lang="en-US" sz="1063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жгутикам организмы могут искать свет для фотосинтеза или добывать пищу. Строение жгутика у всех жгутиконосцев схоже, что отражает их общие эволюционные корни.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жгутиконосцев: роль жгутиков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этапы деления и формирования цист для выживания в неблагоприятных условиях.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и выживания жгутиконосцев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служат пищей для многих мелких водных животных, выступая важным звеном в пищевых цепях водных экосистем, поддерживая жизнь разнообразных видов.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формы, например вольвокс, участвуют в очистке воды и регулировании уровня биологических веществ, сохраняя качество водоёмов.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виды обогащают воду кислородом, что способствует поддержанию баланса и здоровой среды для обитания других живых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жгутиконосцев выступают в роли паразитов, влияя на популяции хозяев и экосистемный баланс в природе.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жгутиконосцев в природе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жгутиконосцев: болезни и методы профилактики
</a:t>
            </a:r>
            <a:endParaRPr lang="en-US" sz="1909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 и кишечные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 — одноклеточный жгутиконосец, вызывающий лямблиоз, заболевание кишечника. Симптомы включают боли, диарею и усталость. Профилактика включает соблюдение гигиены и употребление чистой воды.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сонная болезнь и борьба с трипаносомой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— возбудитель опасной болезни, передающейся мухой цеце. Болезнь сопровождается лихорадкой и нарушением сна. Для предотвращения заражения важно контролировать насекомых и обрабатывать воду.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появление жгутиконосцев указывает на загрязнение водоёмов и сниженный уровень кислорода, что делает их важными биоиндикаторами экосистем.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они служат моделями для изучения фотосинтеза и влияния внешних факторов на клетки, а также применяются в биотехнологических экспериментах.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жгутиконосцев: биоиндикация и научные исследования
</a:t>
            </a:r>
            <a:endParaRPr lang="en-US" sz="1876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52" y="1808050"/>
            <a:ext cx="318199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и научные статьи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отличия и сходства двух групп простейших по важным биологическим характеристикам.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 саркодовые отличаются способами передвижения и питанием, но обе группы важны для экологии и представляют разнообразие простейших.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жгутиконосцев и саркодовых: основные признаки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ключевые выводы и перспективы исследований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играют важную роль в природе и жизни человека, участвуя в пищевых цепях и экосистемах. Их изучение способствует развитию биологии и охране окружающей среды.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2026-05-09T14:31:30Z</dcterms:created>
  <dcterms:modified xsi:type="dcterms:W3CDTF">2026-05-09T14:31:30Z</dcterms:modified>
</cp:coreProperties>
</file>