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6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Тапфере Шнайдерлейн в парке: тема урока немецкого языка
</a:t>
            </a:r>
            <a:endParaRPr lang="en-US" sz="2666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немецкому вместе с героем в знакомом парке.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 помогает учить язык через знакомые предметы и действия. Здесь легко назвать деревья, дорожки, скамейки, птиц и воду простыми немецкими словами, а потом сразу увидеть их в реальной обстановке.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 как живая страница для немецких слов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085689"/>
            <a:ext cx="4371900" cy="8453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014751"/>
            <a:ext cx="4371900" cy="84534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550" y="2943802"/>
            <a:ext cx="4371900" cy="84534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96550" y="3872855"/>
            <a:ext cx="4371900" cy="845348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Tapfere Schneiderlein в парке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25" y="1084750"/>
            <a:ext cx="3162600" cy="8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ворот парка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Tapfere Schneiderlein подходит к входу и замечает ворота, дорожку и указатели. Он говорит: Hier ist ein Park. Ich sehe einen Baum. Всё вокруг кажется спокойным и понятным, как на первой странице учебника.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13125" y="2013821"/>
            <a:ext cx="3162600" cy="8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Дорожка ведёт дальше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широкой дорожке герой идёт медленно и внимательно. Он видит карту парка, высокий куст и тень от деревьев. Простые слова helfen ihm, потому что каждый предмет можно сразу назвать по-немецки.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13125" y="2942876"/>
            <a:ext cx="3162600" cy="8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прогулка среди деревьев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стоят деревья, и Tapfere Schneiderlein смотрит вверх. Там шуршат листья, а между ветками прыгает птица. Он радуется, что может сказать: Dort ist ein Weg. Hier ist ein Baum.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13125" y="3871929"/>
            <a:ext cx="3162600" cy="8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с самого начала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входа в парк герой замечает порядок и безопасность. Люди идут спокойно, никто не спешит, а всё вокруг приглашает к наблюдению. Так новые слова связаны не с зубрёжкой, а с живой прогулкой.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в парке: слова для наблюдения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02980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Берёза, клён, липа и ель делают парк разным и интересным. Для описания подойдут слова der Baum, das Blatt и grün, потому что дерево легко увидеть и назвать.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4708542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на ветках появляются маленькие почки, а летом крона становится густой и даёт тень. Так ученики запоминают слова через изменения, которые видят сами.
</a:t>
            </a:r>
            <a:endParaRPr lang="en-US" sz="973" dirty="0"/>
          </a:p>
        </p:txBody>
      </p:sp>
      <p:sp>
        <p:nvSpPr>
          <p:cNvPr id="11" name="Text 4"/>
          <p:cNvSpPr txBox="1"/>
          <p:nvPr/>
        </p:nvSpPr>
        <p:spPr>
          <a:xfrm>
            <a:off x="502980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листья меняют цвет и падают на дорожки. Можно сказать: Das Blatt ist gelb. Hier sind viele Blätter. Такое наблюдение помогает быстро связать картинку и слово.
</a:t>
            </a:r>
            <a:endParaRPr lang="en-US" sz="973" dirty="0"/>
          </a:p>
        </p:txBody>
      </p:sp>
      <p:sp>
        <p:nvSpPr>
          <p:cNvPr id="12" name="Text 5"/>
          <p:cNvSpPr txBox="1"/>
          <p:nvPr/>
        </p:nvSpPr>
        <p:spPr>
          <a:xfrm>
            <a:off x="4708542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деревья выглядят иначе: ветви становятся голыми, а силуэты чёткими. Слова hoch и die Äste хорошо подходят для описания высокого дерева и его веток.
</a:t>
            </a:r>
            <a:endParaRPr lang="en-US" sz="97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2425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и клумбы рядом с дорожкой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50692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Тюльпаны, ромашки и петуньи помогают составлять короткие фразы: Die Blumen sind bunt. Die Blume ist schön. Hier wächst eine rote Blume. Это удобно для 3 класса.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6925" y="22508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Клумбы делают парк особенно дружелюбным и ярким. Здесь легко учить слова die Blume, das Beet, rot, gelb и bunt, потому что цветы сразу привлекают внимание.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4651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постоянно двигаются, поэтому с ними удобно учить глаголы. Слова der Vogel и die Vögel помогают описывать и одну птицу, и целую стаю.
</a:t>
            </a:r>
            <a:endParaRPr lang="en-US" sz="921" dirty="0"/>
          </a:p>
        </p:txBody>
      </p:sp>
      <p:sp>
        <p:nvSpPr>
          <p:cNvPr id="7" name="Text 1"/>
          <p:cNvSpPr txBox="1"/>
          <p:nvPr/>
        </p:nvSpPr>
        <p:spPr>
          <a:xfrm>
            <a:off x="3334250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парке можно увидеть воробьёв, голубей, синиц и ворон. Они сидят на ветках, перелетают с места на место и делают парк живым и шумным.
</a:t>
            </a:r>
            <a:endParaRPr lang="en-US" sz="921" dirty="0"/>
          </a:p>
        </p:txBody>
      </p:sp>
      <p:sp>
        <p:nvSpPr>
          <p:cNvPr id="8" name="Text 2"/>
          <p:cNvSpPr txBox="1"/>
          <p:nvPr/>
        </p:nvSpPr>
        <p:spPr>
          <a:xfrm>
            <a:off x="6163849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легко запомнить: Ein Vogel singt. Die Vögel fliegen. Der Vogel sitzt auf dem Baum. Так слова сразу соединяются с действием и картинкой.
</a:t>
            </a:r>
            <a:endParaRPr lang="en-US" sz="921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 парке и простые действия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729" y="1063225"/>
            <a:ext cx="2009766" cy="20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9079" y="1063225"/>
            <a:ext cx="2009766" cy="20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4431" y="1063225"/>
            <a:ext cx="2009766" cy="20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29778" y="1063225"/>
            <a:ext cx="2009766" cy="20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помощники природы: насекомые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25" y="3304825"/>
            <a:ext cx="2010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Пчела на цветке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яркой клумбе Tapfere Schneiderlein замечает пчелу. Она собирает нектар и тихо летает между цветами. Рядом легко повторить фразу: Die Biene ist klein. В парке даже маленькая пчела кажется важной.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518475" y="3304825"/>
            <a:ext cx="2010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Бабочка над травой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зелёной травой порхает бабочка, и герой следит за её полётом. Она меняет направление почти как маленький самолётик. Здесь удобно сказать: Der Schmetterling ist bunt. Так новое слово запоминается очень быстро.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623827" y="3304825"/>
            <a:ext cx="2010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Божья коровка на листе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листе сидит божья коровка, красная и аккуратная. Она медленно ползёт по краю листа, будто осматривает парк вместе с героем. Слово der Marienkäfer сразу связывается с яркой картинкой.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729175" y="3304825"/>
            <a:ext cx="2010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жизнь среди травы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помогают увидеть, что парк полон маленьких чудес. Они живут среди цветов и травы, и каждое движение можно назвать по-немецки. Так урок становится похожим на настоящее открытие.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прогулка по парку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помогает поэтапно связывать предметы, действия и новые немецкие слова.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482912"/>
            <a:ext cx="160200" cy="14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769" y="2378058"/>
            <a:ext cx="118913" cy="135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275" y="3289748"/>
            <a:ext cx="135900" cy="13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5275" y="4201430"/>
            <a:ext cx="135900" cy="135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 парке: пруд, фонтан, ручей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95088" y="121062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Пруд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Teich делает парк спокойным и красивым. У воды можно увидеть отражение деревьев и услышать тихий плеск. Короткая фраза помогает запомнить слово очень быстро.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95088" y="2122322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Фонтан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Springbrunnen привлекает внимание струями воды. Он блестит на солнце и делает парк живее. Здесь легко повторить слова: das Wasser, klar и nass.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95088" y="3034013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Bach течёт между травой и камнями, как маленькая дорожка из воды. Он может быть узким и быстрым. Такой образ помогает детям сравнивать и описывать движение.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95088" y="394569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у воды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воды часто плавают утки и стоят деревья. Tapfere Schneiderlein замечает, что вода может быть klar, а листья — отражаться в ней. Это очень наглядно и интересно.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Скамейки, дорожки и чистота в парке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1311500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для отдыха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Bank нужна, чтобы присесть и отдохнуть после прогулки. Она может стоять в тени, рядом с деревом или у дорожки. Слово bequem отлично подходит к такой скамейке.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038565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и забота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Weg ведёт вперёд, а der Mülleimer помогает сохранить парк sauber. Когда вещи на своих местах, гулять приятно всем. Tapfere Schneiderlein это, конечно, одобрил бы.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845307"/>
            <a:ext cx="194400" cy="2221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7071" y="1845307"/>
            <a:ext cx="194400" cy="22217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7878" y="1835943"/>
            <a:ext cx="180675" cy="240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24956" y="1878633"/>
            <a:ext cx="194400" cy="1555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Детская площадка: действия, которые легко назвать по-немецки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13125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Качели и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качелях дети раскачиваются вверх и вниз, а по-немецки это легко запомнить словом schaukeln. Tapfere Schneiderlein видит радостные лица и слышит смех на площадке.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617071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Горка и спуск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горки можно быстро съехать вниз, поэтому здесь уместно слово rutschen. Герой замечает, как ребёнок спускается и потом снова бежит наверх, чтобы повторить игру.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821016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Лесенка и подъём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Лесенка помогает кlettern, то есть карабкаться и подниматься. Это удобное слово для урока: оно связано с движением, силой и маленькими смелыми попытками не упасть.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024956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Песочница и игра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песочнице дети spielen: строят, копают и придумывают свои игры. Здесь можно сказать: Auf dem Spielplatz ist es laut und fröhlich. Всё вокруг живёт и движется.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085689"/>
            <a:ext cx="4371900" cy="8453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014751"/>
            <a:ext cx="4371900" cy="84534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550" y="2943802"/>
            <a:ext cx="4371900" cy="84534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96550" y="3872855"/>
            <a:ext cx="4371900" cy="845348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Кого можно встретить в парке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25" y="1084750"/>
            <a:ext cx="3162600" cy="8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на прогулке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аллее идёт семья: мама, папа и ребёнок. Они улыбаются и здороваются: Guten Tag! Ребёнок бежит вперёд, а взрослые идут медленно и спокойно, любуясь деревьями.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13125" y="2013821"/>
            <a:ext cx="3162600" cy="8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Пожилой человек на скамейке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скамейке сидит пожилой мужчина и кормит птиц. Рядом тихо проходит женщина с сумкой, а ветер шевелит листья. Такая сцена помогает сказать: Der Mann geht spazieren.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13125" y="2942876"/>
            <a:ext cx="3162600" cy="8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Спортсмены на дорожке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дорожке бегут спортсмены. Они двигаются быстро, но не мешают другим посетителям парка. Tapfere Schneiderlein может сказать: Das Kind läuft. Danke! Bitte! — и всё звучит очень вежливо.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13125" y="3871929"/>
            <a:ext cx="3162600" cy="8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Хозяин с собакой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пруда гуляет хозяин с собакой. Пёс идёт рядом и весело смотрит по сторонам. Герой замечает: Ich sehe einen Hund. Люди в парке бывают разные, но все любят прогулку.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парка и слова, которые их передают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1235850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Tapfere Schneiderlein идёт по аллее, он слышит шорох листьев и тихий голос ветра. Для этого подходят слова hören, leise и der Wind.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13125" y="2116053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Пение птиц делает парк живым. Можно сказать: Ich höre einen Vogel. Слово singen помогает назвать красивый и знакомый звук, который дети легко узнают.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2996255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рядом звучит смех детей и быстрые шаги по дорожке. Здесь уместны слова laut и die Stimme, потому что в парке бывает и шумно, и весело.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413125" y="3876452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воды слышен лёгкий плеск, а у фонтана — мягкий шум. Так ребёнок учится различать звуки и говорить: Im Park ist es manchmal laut und manchmal ruhig.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131" y="1311500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стороны парка: погода и ощущения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5067450" y="1311500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и тепло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светит die Sonne, парк выглядит особенно ярко. Es ist warm, и герою приятно идти по дорожке, выбирая тень под деревьями. Всё вокруг кажется добрым и светлым.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067450" y="3038565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и свежий 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воздух становится frisch, а листья блестят. Der Regen оставляет на траве капли, и Tapfere Schneiderlein чувствует прохладу. Такой парк пахнет чисто и по-весеннему.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парк в течение года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25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первые цветы, молодые листья и свежая зелень. Парк будто просыпается после зимы.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40586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дают тень, дорожки сухие, а клумбы выглядят особенно ярко. В парке много света и движения.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68047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становятся жёлтыми и красными, а потом тихо падают на землю. Воздух кажется прохладнее.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95527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Дорожки могут быть снежными, а ветви деревьев — голыми. Парк становится тихим и очень спокойным.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729" y="1063225"/>
            <a:ext cx="2009766" cy="20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9079" y="1063225"/>
            <a:ext cx="2009766" cy="20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4431" y="1063225"/>
            <a:ext cx="2009766" cy="20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29778" y="1063225"/>
            <a:ext cx="2009766" cy="20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животных и маленькие открытия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25" y="3304825"/>
            <a:ext cx="2010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Белка на дереве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Tapfere Schneiderlein замечает das Eichhörnchen высоко на ветке. Белка быстро прыгает по дереву и прячется за стволом. Рядом лежат маленькие шишки, и герой думает, как ловко она двигается.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518475" y="3304825"/>
            <a:ext cx="2010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 рядом с хозяином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дорожке идёт der Hund вместе с хозяином. Пёс нюхает траву, а потом спокойно шагает дальше. Герой улыбается и говорит: Ich sehe Spuren im Sand.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623827" y="3304825"/>
            <a:ext cx="2010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 в траве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кустами прячется die Katze. Она маленькая, тихая и очень осторожная. Tapfere Schneiderlein замечает её только потому, что внимательно смотрит вокруг и не спешит.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729175" y="3304825"/>
            <a:ext cx="2010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на песке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песке видны разные Spuren: маленькие, большие и немного кривые. Это может быть след лапы или ботинка. Такие детали превращают обычную прогулку в настоящее открытие.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парк и почему это важно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33525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быть vorsichtig и не ломать ветки деревьев. Если каждый бережно относится к природе, парк остаётся красивым, а птицы и насекомые чувствуют себя спокойно.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2459675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лучше не рвать и не топтать клумбы. Слова nicht pflücken и schützen напоминают: природу надо сохранять, а не забирать с собой в ладошке.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58410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должен попасть в урну, а не на землю. Sauberer парк приятен всем: и детям, и взрослым, и даже Tapfere Schneiderlein, который любит порядок.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интересная находка Tapfere Schneiderlein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61137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интереснее всего выглядит neuе табличка или редкая птица на ветке. Tapfere Schneiderlein смотрит внимательно, поэтому замечает то, мимо чего другие проходят, не задерживаясь.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1375" y="2422675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может заметить besonders hohe ель или маленькую белку, которая быстро прячется за стволом. Для других это просто дерево, а для него — настоящее открытие и повод улыбнуться.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444" y="1466362"/>
            <a:ext cx="153563" cy="17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275" y="2378058"/>
            <a:ext cx="135900" cy="135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6781" y="3289748"/>
            <a:ext cx="152888" cy="13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5275" y="4201430"/>
            <a:ext cx="135900" cy="135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остаётся в памяти после прогулки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95088" y="121062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деревья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прогулки запоминаются высокие деревья и свежая зелень. Слово schön помогает сказать, что парк выглядит приятно и радостно, почти как картинка из сказки.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95088" y="2122322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голоса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памяти остаются птицы, их пение и лёгкий шум крыльев. Можно сказать: Ich höre und erinnere mich. Парк звучит живо, но не слишком громко.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95088" y="3034013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тишина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парке был пруд или фонтан, вспоминаются блеск воды и спокойствие рядом с ней. Слово ruhig хорошо подходит для такого мягкого, уютного настроения.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95088" y="394569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открытий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Дети, дорожки, цветы и маленькие находки делают прогулку дружелюбной. Tapfere Schneiderlein понимает: der Park ist freundlich, потому что в нём всегда есть что увидеть и услышать.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Парк, который учит замечать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Tapfere Schneiderlein замечает в парке деревья, птиц, воду, людей и маленькие чудеса. Через знакомые картинки легко запомнить немецкие слова, короткие фразы и радость живой прогулки.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2026-05-25T03:50:21Z</dcterms:created>
  <dcterms:modified xsi:type="dcterms:W3CDTF">2026-05-25T03:50:21Z</dcterms:modified>
</cp:coreProperties>
</file>