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Поздравляем с женским днём!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Марта — праздник добрых слов, цветов и тёплых улыбок.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8 Марта читают на уроке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чтения дети знакомятся с короткими стихами, поздравлениями и рассказами о семье. Так они видят, как слово умеет радовать, благодарить и делать человека счастливее.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праздник весны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марта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этот день отмечают Международный женский день. Дата легко запоминается: она всегда связана с первыми весенними поздравлениями.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поздравления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5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 дома звучат добрые слова, читаются стихи и вручаются открытки. Для детей это удобный и понятный праздник, который хочется отметить с улыбкой.
</a:t>
            </a:r>
            <a:endParaRPr lang="en-US" sz="1381" dirty="0"/>
          </a:p>
        </p:txBody>
      </p:sp>
      <p:sp>
        <p:nvSpPr>
          <p:cNvPr id="10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весны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приходит тогда, когда день становится светлее, а на улице появляются первые признаки тепла. Это создаёт особое радостное настроение.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989" y="1090878"/>
            <a:ext cx="107174" cy="1714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4894" y="3111774"/>
            <a:ext cx="176250" cy="14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82389" y="1090878"/>
            <a:ext cx="107174" cy="1714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99394" y="3111774"/>
            <a:ext cx="176250" cy="141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поздравляют в этот день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Мамы и бабушки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тёплые слова обычно говорят мамам и бабушкам. Их благодарят за заботу, терпение и ежедневную помощь, которая делает дом уютнее.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Учительницы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Учительниц поздравляют за труд, внимание и доброту. Для младших школьников это хороший повод сказать спасибо и вести себя особенно вежливо.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Сёстры и девочки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день поздравляют и сестёр, и всех девочек в классе. Им дарят улыбки, открытки и добрые пожелания, чтобы день стал радостнее.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Поздравление бывает не только устным. Помощь, аккуратность, вежливость и добрый поступок тоже говорят о внимании и уважении к человеку.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 первые цветы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Тюльпаны на солнечном окне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подоконнике стоят яркие тюльпаны, и комната сразу кажется светлее. Их ровные лепестки напоминают о начале весны, а рядом так и просится открытка с добрыми словами.
</a:t>
            </a:r>
            <a:endParaRPr lang="en-US" sz="1199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Мимоза в маленьком букете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Пушистая мимоза выглядит совсем как маленькое солнышко. Она особенно красиво смотрится на нежном фоне и хорошо передаёт тепло, заботу и праздничное настроение.
</a:t>
            </a:r>
            <a:endParaRPr lang="en-US" sz="1282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Нарциссы и первая радость
</a:t>
            </a:r>
            <a:pPr algn="ctr" indent="0" marL="0">
              <a:lnSpc>
                <a:spcPct val="100000"/>
              </a:lnSpc>
              <a:buNone/>
            </a:pPr>
            <a:r>
              <a:rPr lang="en-US" sz="53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 нарциссы будто улыбаются вместе с детьми. Такой букет подходит для открытки, рисунка или школьного поздравления, потому что он напоминает о свежести и первых тёплых днях.
</a:t>
            </a:r>
            <a:endParaRPr lang="en-US" sz="124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в литературном чтении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дети читают короткие поздравления и простые стихи. В них важны знакомые слова и ясный смысл, чтобы текст звучал легко и приятно.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хорошо запоминаются ритмичные строки про маму, весну, цветы и улыбку. Такие тексты удобно читать вслух, не сбиваясь и не торопясь.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пожелания учат замечать хорошее вокруг. Когда в словах есть забота и благодарность, даже маленькое стихотворение звучит как настоящий подарок.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3088" y="1941201"/>
            <a:ext cx="343500" cy="27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9088" y="1911501"/>
            <a:ext cx="334200" cy="33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32863" y="1941201"/>
            <a:ext cx="343500" cy="27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уважение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09600" y="2440351"/>
            <a:ext cx="2599800" cy="18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начинается с простых слов: здравствуйте, спасибо, пожалуйста. Они помогают говорить спокойно и доброжелательно, не раня чувства другого человека.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360950" y="2440351"/>
            <a:ext cx="2599800" cy="18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не перебивает и внимательно слушает, это тоже знак уважения. Так человек показывает, что ценит собеседника и его мнение.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289375" y="2440351"/>
            <a:ext cx="2599800" cy="18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 аккуратность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донести вещи, уступить место или держать слово — это маленькие, но важные поступки. Они делают праздник и обычный день по-настоящему добрым.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Подарок, сделанный своими руками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с сердечком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вырезает цветную бумагу, аккуратно складывает лист и пишет тёплые слова. На открытке появляются цветы и сердечко, а внутри — самое главное: внимание и старание.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для мамы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листе можно нарисовать весенний букет, солнце и улыбку. Такой подарок особенно дорог, потому что в нём есть фантазия, терпение и желание порадовать близкого человека.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Бумажный цветок для класса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бумаги, лент и карандашей получается маленький праздничный цветок. Он выглядит просто, но очень мило, а готовая поделка сразу напоминает о весне и детских руках-мастерах.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подготовить поздравление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простых шагов, которые помогают подготовить тёплое поздравление к 8 Марта.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 для открытки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открытки подойдут короткие фразы, которые легко прочитать и написать. Например: «С 8 Марта!», «Спасибо за заботу!» или «Будь счастлива!»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слова помещаются аккуратно и выглядят чисто, поздравление читается с удовольствием. Крупные буквы и простые пожелания помогают даже самому юному автору.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открытка не должна быть длинной. Главное — чтобы в ней чувствовались тепло, благодарность и желание порадовать человека по-настоящему.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 школе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наполняется весенним настроением
</a:t>
            </a:r>
            <a:pPr algn="ctr" indent="0" marL="0">
              <a:lnSpc>
                <a:spcPct val="100000"/>
              </a:lnSpc>
              <a:buNone/>
            </a:pPr>
            <a:r>
              <a:rPr lang="en-US" sz="4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утра в кабинете появляются шарики, рисунки и яркие открытки. На доске — тёплые слова, а на партах — маленькие сюрпризы. Светлый класс сразу становится похож на праздничную комнату, где хочется улыбаться и говорить добрые пожелания.
</a:t>
            </a:r>
            <a:endParaRPr lang="en-US" sz="1058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и песни для девочек и учительницы
</a:t>
            </a:r>
            <a:pPr algn="ctr" indent="0" marL="0">
              <a:lnSpc>
                <a:spcPct val="100000"/>
              </a:lnSpc>
              <a:buNone/>
            </a:pPr>
            <a:r>
              <a:rPr lang="en-US" sz="4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читают короткие стихи, поют знакомую песню и стараются говорить чётко и выразительно. Каждый номер звучит как маленький подарок. После выступления в классе особенно тепло: аплодисменты, улыбки и радостные взгляды делают праздник живым.
</a:t>
            </a:r>
            <a:endParaRPr lang="en-US" sz="1058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Открытки, цветы и добрые слова
</a:t>
            </a:r>
            <a:pPr algn="ctr" indent="0" marL="0">
              <a:lnSpc>
                <a:spcPct val="100000"/>
              </a:lnSpc>
              <a:buNone/>
            </a:pPr>
            <a:r>
              <a:rPr lang="en-US" sz="4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Одноклассники вручают открытки и небольшие подарки девочкам, а учительнице говорят спасибо за заботу и терпение. В руках у детей часто видны цветы и аккуратные поделки. Такой школьный праздник запоминается своей простотой и искренностью.
</a:t>
            </a:r>
            <a:endParaRPr lang="en-US" sz="107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3235800" cy="476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поздравляют дома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688300" y="138400"/>
            <a:ext cx="23676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8 Марта
</a:t>
            </a:r>
            <a:pPr algn="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начинается с тёплого поздравления, улыбки и первых слов благодарности. Ребёнок может пожелать маме и бабушке хорошего настроения ещё до завтрака.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617950" y="1894200"/>
            <a:ext cx="23676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наступает время маленьких дел: убрать игрушки, накрыть на стол, принести чашку или помочь по дому. Такая забота показывает внимание лучше любых громких слов.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88300" y="3650000"/>
            <a:ext cx="23676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и добрые слова
</a:t>
            </a:r>
            <a:pPr algn="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звучат пожелания здоровья, радости и весны в душе. Иногда это открытка, рисунок или просто крепкие объятия — и именно они делают праздник самым тёплым.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к 8 Марта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стихотворение для первоклассника должно быть простым, ритмичным и понятным. В нём легко запоминаются знакомые слова о маме, весне, солнце и цветах.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строки звучат ласково и празднично, поэтому их приятно читать вслух. Если в стихе есть доброта и улыбка, его хочется выучить и повторять ещё раз.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стихотворение удобно читать перед классом или дома. Оно помогает говорить красиво, не торопиться и дарить близким радость своими собственными словами.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весенние 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Цветы, солнце и сердце сразу создают праздничное настроение. Эти образы напоминают о начале весны, когда хочется больше света, улыбок и добрых слов.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открытки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передают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с сердечком и букетом говорит о внимании без лишних объяснений. Она показывает благодарность, заботу и радость встречи с дорогим человеком.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Марта в разных странах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в этот день дарят цветы и открытки, а дома стараются устроить особенно тёплый семейный вечер. Праздник напоминает о внимании к женщинам и девочкам.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Где-то 8 Марта становится временем семейного ужина, добрых пожеланий и маленьких сюрпризов. Такие традиции помогают показать уважение и благодарность самым близким людям.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ряде стран этот день также связан с разговорами о равных правах и важности уважительного отношения. Праздник напоминает, что доброта и справедливость нужны всем.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различия в обычаях, смысл остаётся общим. Везде ценят заботу, внимание, мирное общение и желание сделать другому человеку приятный подарок или доброе дело.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день 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обычно проходит небольшой школьный праздник к 8 Марта: от украшения класса до общих пожеланий в конце.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73" y="1205754"/>
            <a:ext cx="161051" cy="1610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4941" y="3347333"/>
            <a:ext cx="165533" cy="1471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35108" y="1220067"/>
            <a:ext cx="165533" cy="1324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10027" y="1204531"/>
            <a:ext cx="161051" cy="16105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468903" y="3347333"/>
            <a:ext cx="165533" cy="14714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особенно ценят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479200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человек умеет сказать тёплое слово, поддержать и не обидеть. К празднику это особенно важно, потому что именно доброта делает поздравление по-настоящему светлым.
</a:t>
            </a:r>
            <a:endParaRPr lang="en-US" sz="1097" dirty="0"/>
          </a:p>
        </p:txBody>
      </p:sp>
      <p:sp>
        <p:nvSpPr>
          <p:cNvPr id="16" name="Text 3"/>
          <p:cNvSpPr txBox="1"/>
          <p:nvPr/>
        </p:nvSpPr>
        <p:spPr>
          <a:xfrm>
            <a:off x="2132337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
</a:t>
            </a:r>
            <a:pPr algn="l" indent="0" marL="0">
              <a:lnSpc>
                <a:spcPct val="100000"/>
              </a:lnSpc>
              <a:buNone/>
            </a:pPr>
            <a:r>
              <a:rPr lang="en-US" sz="70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помогает спокойно выслушать, подождать и не торопить других. В семье и в школе это качество делает общение мягким и приятным для всех.
</a:t>
            </a:r>
            <a:endParaRPr lang="en-US" sz="1171" dirty="0"/>
          </a:p>
        </p:txBody>
      </p:sp>
      <p:sp>
        <p:nvSpPr>
          <p:cNvPr id="17" name="Text 4"/>
          <p:cNvSpPr txBox="1"/>
          <p:nvPr/>
        </p:nvSpPr>
        <p:spPr>
          <a:xfrm>
            <a:off x="3734281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7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проявляется в маленьких делах: помочь, принести, убрать, уступить. Иногда именно такие поступки запоминаются сильнее, чем самый красивый подарок.
</a:t>
            </a:r>
            <a:endParaRPr lang="en-US" sz="1173" dirty="0"/>
          </a:p>
        </p:txBody>
      </p:sp>
      <p:sp>
        <p:nvSpPr>
          <p:cNvPr id="18" name="Text 5"/>
          <p:cNvSpPr txBox="1"/>
          <p:nvPr/>
        </p:nvSpPr>
        <p:spPr>
          <a:xfrm>
            <a:off x="6989355" y="1485124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нужна в школе, дома и среди друзей. Она звучит как простое «я с тобой», «спасибо» или «у тебя получится», и от этого день становится лучше.
</a:t>
            </a:r>
            <a:endParaRPr lang="en-US" sz="1220" dirty="0"/>
          </a:p>
        </p:txBody>
      </p:sp>
      <p:sp>
        <p:nvSpPr>
          <p:cNvPr id="19" name="Text 6"/>
          <p:cNvSpPr txBox="1"/>
          <p:nvPr/>
        </p:nvSpPr>
        <p:spPr>
          <a:xfrm>
            <a:off x="5366296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ребёнок замечает, когда человеку нужна помощь или доброе слово. Это качество помогает вовремя поздравить, поблагодарить и не забыть о близких.
</a:t>
            </a:r>
            <a:endParaRPr lang="en-US" sz="117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к 8 Марта может быть очень простой, но аккуратной и красивой. В ней уместны крупные буквы, цветы, сердечки и короткое пожелание от всего сердца.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детской открытки подойдут цветная бумага, фломастеры, ленточки и немного терпения. Если текст написан ровно и понятно, подарок выглядит особенно трогательно и празднично.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открытка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слагаемых у тёплого поздравления: искренние слова, внимание и маленький добрый поступок.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есть эти три части, поздравление звучит по-настоящему и запоминается надолго.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литературного чтения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праздником весны и добрых слов!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Марта напоминает, что тёплые слова, улыбка и маленькая помощь могут сделать близких счастливее. На уроке литературного чтения этот праздник учит читать, поздравлять и заботиться от души.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2026-05-24T02:01:48Z</dcterms:created>
  <dcterms:modified xsi:type="dcterms:W3CDTF">2026-05-24T02:01:48Z</dcterms:modified>
</cp:coreProperties>
</file>