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информационное 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превращают реальные процессы в данные, чтобы считать, проверять и принимать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моделирование важно именно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сделали моделирование универсальным способом работы с данными. Компьютеры быстро обрабатывают большие массивы, строят таблицы, графики и имитационные сценарии. Поэтому моделирование встречается и в школе, и в инженерных, медицинских и прикладных задачах.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информационной модели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— это формализованное описание объекта, процесса или явления с помощью текста, формул, таблиц, графиков, схем и баз данных. Она фиксирует важное и наглядно структурирует сведения.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отражает только существенные свойства и взаимосвязи, а детали, не влияющие на цель исследования, сознательно опускаются. Так проще анализировать систему без лишнего «шума».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структуре объект можно изучать без прямого эксперимента — до реального опыта или вместо него. Это помогает сравнивать варианты и проверять гипотезы расчетом.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представления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и графические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модель передаёт объект через подробное описание: что это за система, как она устроена и какие факторы важны. Графическая модель выражает сведения рисунками, схемами, картами и диаграммами, чтобы быстрее увидеть структуру и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и математические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Табличная модель фиксирует значения параметров и облегчает сравнение данных. Математическая и алгоритмическая модели задают зависимости, правила и последовательность действий, превращая описание в вычислимую процедуру.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79572"/>
            <a:ext cx="4332300" cy="2150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информационных моделей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модели подбирается под задачу: чтобы цель, данные и требуемая точность совпали.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того, что именно нужно получить: описание, сравнение, точные расчёты или проверяемую зависимость.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обобщённый обзор по формам представления моделей (без конкретного внешнего источника).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компьютерная информационная модель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к расчётам: требования задачи и исходные данные формируют модель, после чего она проверяется и улучшается.
</a:t>
            </a:r>
            <a:endParaRPr lang="en-US" sz="106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Формализация и абстрагирование — основа надёжной модели
</a:t>
            </a:r>
            <a:endParaRPr lang="en-US" sz="2253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Формализация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объекта переводятся в строгие обозначения: переменные, формулы и правила. Чем точнее формулировки, тем меньше случайных ошибок в вычислениях и трактовках.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Абстрагирование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Выделяются главные признаки, а второстепенные детали убираются. Это снижает сложность модели и делает её применимой для анализа, расчёта и сравнения вариантов.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 школе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проявляется в таблицах, схемах, логических условиях и алгоритмах. Хорошая абстракция помогает «собрать смысл» задачи до начала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используются в цифровых моделях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задачах числовые и табличные данные дают «рабочую основу» для расчётов и графиков. Остальные типы помогают пояснить смысл и контекст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данных определяет, какие методы вычислений будут эффективны: числовые — для прогнозов, графические и текстовые — для интерпретации результатов.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источников данных в прикладных учебных задачах по моделированию (точные доли в процентах не фиксируются конкретными статистиками).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и иерархические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Объектная модель описывает сущности: их свойства и связи между ними. Так удобнее представлять системы, где важны «кто с кем взаимодействует», например участники процесса или элементы конструкции.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модель показывает уровни подчинения — от общего к частному: класс, группа, элемент. Поэтому она подходит для дерева родства, структуры школы, классификации животных и организации предприятия.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модели в компьютерных расчётах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математической модели — строгая однозначность: при корректных данных и верных предпосылках результаты получаются определёнными и проверяемыми.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движение тела, расчёт стоимости покупки, проценты по вкладу, рост численности и изменение температуры. В таких ситуациях формулы связывают величины в единую систему.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можно строить прогнозы и проводить вычислительные эксперименты: например, смотреть, что произойдёт при других исходных параметрах. Для школьных задач это особенно наглядно на примерах «если… то…».
</a:t>
            </a:r>
            <a:endParaRPr lang="en-US" sz="112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опирается на уравнения, неравенства, функции и зависимости между переменными. Она помогает находить неизвестные величины и оценивать, как изменения факторов влияют на результат.
</a:t>
            </a:r>
            <a:endParaRPr lang="en-US" sz="1164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изменения величины во времени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одна измеряемая величина меняется при движении времени вперёд. Отдельные точки фиксируют значения, а наклон отражает скорость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графика видны тренд и возможные отклонения: после роста наблюдаются небольшие спады. Такой вид данных удобен для быстрого сравнения периодов.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пример; исходные значения заданы для иллюстрации графика, без привязки к реальным измерениям.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351592"/>
            <a:ext cx="4332300" cy="27854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компьютерного моделирования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инструмента определяется тем, какие данные нужно хранить, считать, визуализировать и где описываются зависимости и алгоритмы.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это означает: для быстрых вычислений удобны таблицы, для данных — СУБД, для наглядного описания — редакторы, а для точной логики и сценариев — код.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инструментов компьютерного моделирования (без конкретного набора данных).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Имитационное моделирование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Имитационная модель воспроизводит поведение системы во времени при заданных условиях и правилах. Она использует вычислительный «прогон» сценариев, чтобы понять, как меняются очереди, загрузки и потоки.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выбирают, когда реальный эксперимент слишком дорог, опасен или требует много времени. Например, тестировать маршруты транспорта или режимы работы оборудования удобнее на модели, чем в реальности.
</a:t>
            </a:r>
            <a:endParaRPr lang="en-US" sz="1474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помогает сравнивать варианты без риска для объекта: меняют параметры, условия и ограничения, наблюдают результаты и находят настройки, которые дают нужный эффект при разумных затратах времени и ресурсов.
</a:t>
            </a:r>
            <a:endParaRPr lang="en-US" sz="14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адекватности модели по данным наблюдений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моделирования с реальными (или экспериментальными) измерениями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 помогает врачу оценить вероятные сценарии заболевания и подобрать стратегию лечения. В учебной визуализации это похоже на «настройку параметров» на компьютере, прежде чем принимать решение. Такой подход ускоряет анализ и снижает вероятность ошибок.
</a:t>
            </a:r>
            <a:endParaRPr lang="en-US" sz="862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план лечения без лишних рисков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модели позволяют просчитывать последствия решений: от изменения спроса до возможных колебаний расходов. На иллюстрациях обычно показывают поток данных в центральную модель и выходные показатели. Это упрощает сравнение альтернатив и поддерживает обоснованность выбора.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прогнозы: от гипотез к расчётам рисков
</a:t>
            </a:r>
            <a:endParaRPr lang="en-US" sz="1221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оценке загрязнения и проектировании систем моделирование «проверяет» последствия ещё до реальных работ. Изображение может связывать множество источников данных в одну цифровую модель и затем выводить ключевые результаты. Практический эффект — экономия ресурсов и времени.
</a:t>
            </a:r>
            <a:endParaRPr lang="en-US" sz="785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инженерия: оценка воздействия до внедрения
</a:t>
            </a:r>
            <a:endParaRPr lang="en-US" sz="1157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моделирование работает на практике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цифрового моделирования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моделирования часто сочетается с возможностью быстро менять параметры, но качество вывода неизбежно зависит от того, насколько верно отражены исходные данные и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компьютер усиливает анализ и эксперименты, однако требует дисциплины — проверки и корректной формализации, иначе точность падает.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шкала (1–10) для иллюстрации относительных характеристик; конкретные измерения не использовались.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моделей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выбрать несущественные параметры: тогда модель становится сложной, но теряет смысл. Итоговые вычисления могут «украшаться» формулами, однако не отражают ключевые свойства объекта.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единицы измерения и масштабы, из-за чего результаты расходятся с реальностью. Даже корректные формулы становятся неверными, если величины вводятся в разных системах или с разной размерностью.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проверки модель может выглядеть правдоподобно, но давать ложные выводы. Особенно важно сверять расчёты с известными примерами, учитывать ограничения задачи и проверять согласованность формул.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Неприятная ловушка — смешение входных и выходных данных: например, использовать результат как будто это причина. В учебных задачах это видно по логике вычислений: откуда взялась каждая величина.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475" y="121526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61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8875" y="1177584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0269" y="1172034"/>
            <a:ext cx="339413" cy="38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74275" y="1177584"/>
            <a:ext cx="376800" cy="37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в школьных предметах
</a:t>
            </a:r>
            <a:endParaRPr lang="en-US" sz="2250" dirty="0"/>
          </a:p>
        </p:txBody>
      </p:sp>
      <p:sp>
        <p:nvSpPr>
          <p:cNvPr id="15" name="Text 2"/>
          <p:cNvSpPr txBox="1"/>
          <p:nvPr/>
        </p:nvSpPr>
        <p:spPr>
          <a:xfrm>
            <a:off x="3960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Моделируются алгоритмы, структуры данных и логические процессы. Ученик учится задавать правила работы и проверять, как меняется результат при других входных данных, включая сценарии с ошибками.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87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моделей описывают движение, силы и колебания. Это помогает увидеть взаимосвязь величин: как меняется положение или скорость при изменении параметров и условий опыта.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814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применяются для популяций, наследственности и экосистем. Они позволяют рассматривать долгосрочные последствия: как меняется численность и структура сообщества при заданных правилах размножения.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241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Строятся карты, климатические модели и схемы расселения. Цифровые модели помогают сравнивать сценарии и оценивать влияние факторов на развитие территории, опираясь на данные и ограничения.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66875" y="1685250"/>
            <a:ext cx="13842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функции, графики и статистические зависимости. Моделирование связывает вычисления и визуализацию, показывая закономерности и помогая интерпретировать результаты измерений или расчётов.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точность модели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точной постановке задачи и продуманной настройке параметров модель меньше «угадывает» и больше объясняет. Отдельную роль играет проверка: она подтверждает или опровергает допущения.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сильнее всего влияют данные и формулы, а также регулярная проверка на примерах. Это делает прогнозы более надёжными для анализа.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приоритетов (без привязки к реальным измерениям).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 превращает информацию в проверяемое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информационное моделирование объединяет абстракцию, вычисления и визуализацию. Оно помогает изучать сложные системы, проверять гипотезы, делать прогнозы и выбирать решения на основе данных.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2026-05-14T13:48:51Z</dcterms:created>
  <dcterms:modified xsi:type="dcterms:W3CDTF">2026-05-14T13:48:51Z</dcterms:modified>
</cp:coreProperties>
</file>