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литература: первые книги и главные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тексты помогли создать основы русской письменности: вера, подвиг, земля и память.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древнерусская литература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культура на Руси заметно окрепла после принятия христианства в 988 году. Книги писали на церковнославянском, переписывали вручную в монастырях, поэтому рукописи были редкими. Авторы часто оставались неизвестными, а тексты могли меняться при переписывании.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первые книги Руси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и начало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 связаны с развитием славянской письменности. Благодаря этому появились условия для обучения чтению и письму, а вместе с ним — для создания книжных традиций и передач знаний.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 использовали пергамент, бересту и чернила. На разных носителях текст мог выглядеть по-разному, но цель оставалась общей: сохранить слово и сделать его доступным для чтения и изучения.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Уставное письмо в рукописях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рукописях применяли уставное письмо — особый «стройный» почерк. Он помогал делать текст разборчивым, а единый книжный стиль поддерживал уважение к книге и ее смыслу.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Евангелие и Псалтырь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книгами были Евангелие, Псалтырь и служебные сборники. Их читали в храмах и нередко учили наизусть, чтобы смысл звучал регулярно и запоминался.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центры книжности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главными местами хранения и создания книг. Там работали монахи-писцы: переписывали рукописи, сверяли тексты, учились сами и обучали других, поэтому знания сохранялись и передавались дальше.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изображения можно представить скрипторий: стол, перо, чернильницу, свечу, раскрытую рукопись и полки с книгами. Такой набор деталей показывает, что древняя книга рождалась вручную, шаг за шагом.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древнерусской литературы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 было больше, но именно эти типы текстов чаще всего выполняли главные задачи: помнить историю, воспитывать нравственность и сохранять образ защитника Руси.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круговую диаграмму, видно: все жанры связаны одной целью — укреплять веру и память. Разные жанры по-разному учат, но всегда ведут к нравственному выводу.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жанров взят из заданного описания; числовые значения в диаграмме условные, без точных пропорций, т.к. исходные данные не указаны.
</a:t>
            </a:r>
            <a:endParaRPr lang="en-US" sz="578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 годам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назывались так потому, что события фиксировали по порядку лет. Это помогало людям понимать, что происходило сначала, а что — позже, и связывать события между собой.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летопись — «Повесть временных лет». Ее связывают с именем Нестора, а в центре находятся древнейшая история и ключевые повороты судьбы Руси.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события находили в летописях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писали о князьях и войнах, о природных бедствиях, о строительстве храмов и важных церковных событиях. Так одна хроника собирала разные стороны жизни.
</a:t>
            </a:r>
            <a:endParaRPr lang="en-US" sz="1272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Летописи: история, записанная по годам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1538" y="1844204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2625" y="1850834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как главный летописный памятник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Руси и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«Повести временных лет» говорится о происхождении Руси и ранних шагах ее истории. Текст помогает читателю увидеть, как складывался образ государства и почему события прошлого считались важными.
</a:t>
            </a:r>
            <a:endParaRPr lang="en-US" sz="1214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 духовные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Отдельным смысловым блоком в памятнике рассказывается о крещении Руси. События описаны так, чтобы подчеркнуть значение веры и ее влияние на жизнь общества и княжескую власть.
</a:t>
            </a:r>
            <a:endParaRPr lang="en-US" sz="1273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земель как главный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соединяет легенды и исторические сведения с нравственными оценками. Основная мысль направлена на единство русских земель: вместе легче защищаться и сохранять общий порядок.
</a:t>
            </a:r>
            <a:endParaRPr lang="en-US" sz="1207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святых: пример духовной жизни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рассказывают о жизни святого: о смирении, молитве, подвигах и чудесах. Бытовые детали здесь второстепенны, важнее то, чему человек учится у героя и как он меняет себя.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показывают духовную стойкость: святой проходит испытания и сохраняет верность своим идеалам. Читатель видит, что нравственный выбор важнее удобной, «быстрой» выгоды.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известны жития Бориса и Глеба, Сергия Радонежского и Феодосия Печерского. Их образы помогают понять, как вера проявляется в поступках и отношениях с людьми.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 в преданиях воспринимаются как символ братолюбия. Их образ связан с отказом от междоусобной борьбы: вместо ответного удара — терпение и мирное отношение. Так подчеркивается ценность единства и уважения к близким.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Братолюбие вместо вражды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их почитания строится вокруг смирения и принятия страдания. Они не выбирают путь мести, а сохраняют верность христианским идеалам. Поэтому житийный смысл напоминает: достоинство человека может проявиться в стойкости духа.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перед страданием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Миниатюра для изображения обычно соединяет три части: князей, храм и древнюю рукопись. Так зрителю легче увидеть связь между земной властью, религиозной жизнью и книжной памятью. В результате смысл истории становится «наглядным» и понятным с первого взгляда.
</a:t>
            </a:r>
            <a:endParaRPr lang="en-US" sz="818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в миниатюре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 — первые русские святые
</a:t>
            </a:r>
            <a:endParaRPr lang="en-US" sz="3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Поучения и нравственные правила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Поучения обращены к князьям и читателям как нравственные наставления. В них подчеркиваются справедливость и милосердие, трудолюбие и ответственность, а также забота о людях — не «в словах», а в действиях.
</a:t>
            </a:r>
            <a:endParaRPr lang="en-US" sz="1112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понять, что власть в древнерусском понимании связана с обязанностями. Князю важно не только управлять, но и отвечать за последствия своих решений и поступков перед обществом.
</a:t>
            </a:r>
            <a:endParaRPr lang="en-US" sz="1166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в поучениях уделяется правильному поведению в быту и в управлении: как принимать решения, как относиться к слабым, как сохранять порядок и спокойствие в сложных обстоятельствах.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Владимира Мономаха» соединяет личный опыт князя, советы детям и примеры добрых дел. Поэтому оно работает как руководство: показывает, как принципы морали применять в реальных жизненных ситуациях.
</a:t>
            </a:r>
            <a:endParaRPr lang="en-US" sz="1112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древнерусская повесть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событие/легенда → вступление → конфликт → подвиг/испытание → нравственный вывод; поступок героя раскрывает смысл для всей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«размах» показывает масштаб замысла: автор объединяет историю похода и общий призыв к единству князей.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Датировка памятника: конец XII века (по общепринятым сведениям литературоведения).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конца XII века рассказывает об одном неудачном походе, но вывод делает шире: через события — к размышлению о единстве русских земель.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древнерусских текстов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нравственного выбора особенно заметен там, где герой действует не только ради личной судьбы, но и ради общего мира на Руси.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видно, что «память» и «нравственное» звучат сильнее всего: прошлое служит уроком, а вера — мерой поступков.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школьная интерпретация мотивов по содержанию основных памятников (без статистических подсчётов), актуально на 2026 год.
</a:t>
            </a:r>
            <a:endParaRPr lang="en-US" sz="613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041" y="1636550"/>
            <a:ext cx="2993343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жанров древнерусской литературы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Коротко: зачем жанр нужен, как он устроен и какой текст служит примером.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решают разные задачи: история объясняет время, житие воспитывает дух, поучение учит поступать, а воинская повесть формирует идеал защитника.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жанровых признаков по учебным материалам по истории русской литературы (общие сведения).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древнерусских текстов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подача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звучат приподнято и книжно: автор стремится, чтобы читатель воспринимал событие как важное для веры и судьбы земли, а не только как частный случай.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помогают усилить мысль: ключевые слова возвращаются, а конструкции выстраиваются рядом, создавая ритм. Так читатель легче запоминает главные выводы автора.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встречаются обращения к читателю, к князьям или к «слушателям». Сравнения и образные формулы делают нравственные уроки понятнее и ярче.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Церковнославянизмы и книжная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слова и обороты, пришедшие из церковнославянской традиции. Через них автор укрепляет связь текста с верой и общим духовным смыслом.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как исторический памятник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книги создавали вручную, поэтому каждая рукопись становилась редкостью и ценной работой. Художники и писцы продумывали оформление: заставки, инициалы, орнаменты, миниатюры.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первая страница сразу показывала важность текста. В ней могли быть крупные буквы и украшения, чтобы читатель воспринимал содержание торжественно — как дело памяти и веры.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древнерусская литература важна сегодня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произведения сохраняют сведения о первых веках истории Руси и о том, как люди тогда объясняли мир. Через тексты видны взгляды на власть, долг и поступки.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истоков выросла дальнейшая русская литература Нового времени. Темы чести, ответственности, памяти и выбора продолжают звучать, меняя форму, но сохраняя смысл.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памятники, мы лучше понимаем основы культуры и языка, а также нравственные ценности. Это помогает не только узнать прошлое, но и осмыслить собственные решения.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главные памятники древнерусской литературы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жанры различаются, почти в каждом тексте прошлое служит основанием для оценки поступков и для вывода о добре и ответственности.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«памяти» и «нравственного урока» говорит о главной задаче: литература не просто сообщает, а направляет читателя к правильному пониманию.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сопоставление признаков по содержанию ключевых памятников (условная шкала, без измерений), 2026 год.
</a:t>
            </a:r>
            <a:endParaRPr lang="en-US" sz="689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44" y="17310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563" y="1731004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0638" y="1737634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6369" y="17310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0388" y="1731004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фактов для запоминания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и рост книжности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в 988 году усилилась потребность в книгах: знания и тексты стали важной частью религиозной и культурной жизни общества, а переписывание приобрело особое значение.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по годам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строились как последовательность событий по годам. Такая форма помогала сохранять порядок времени и связывать отдельные эпизоды с общей историей.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как образ духовной стойкости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показывали пример святости: смирение, молитву, готовность переносить испытания. Главным становилась не бытовая подробность, а нравственный светлый смысл жизни.
</a:t>
            </a:r>
            <a:endParaRPr lang="en-US" sz="1220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
</a:t>
            </a:r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считают вершиной древнерусской поэзии: в нем соединяются сильная образность, высокий стиль и призыв думать об единстве князей.
</a:t>
            </a:r>
            <a:endParaRPr lang="en-US" sz="1247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писались вручную
</a:t>
            </a:r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создавались вручную, поэтому каждая рукопись была дорогой и редкой. Украшения, инициалы и оформление делали текст заметным и сохраняли его значимость.
</a:t>
            </a:r>
            <a:endParaRPr lang="en-US" sz="12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древнерусской литературы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создала первые образцы русской исторической памяти и нравственного идеала, соединяя факт, веру и художественное слово. Эти тексты помогают понять истоки культуры и ценности добра.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2026-05-15T05:43:50Z</dcterms:created>
  <dcterms:modified xsi:type="dcterms:W3CDTF">2026-05-15T05:43:50Z</dcterms:modified>
</cp:coreProperties>
</file>