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и абиогенез: основные концепции происхождения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теории объясняют, как возникла жизнь: из живого или из неживого.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происхождения жизни сквозь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глубокой древности учёные спорят об источнике жизни. Идеи сменялись от самозарождения до экспериментальных доказательств, отражая развитие научного мышления и техник исследования.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Биогенез: что это и как доказано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утверждает, что жизнь развивается только от уже существующей живой материи, подтверждая это наблюдениями размножения организмов. Это стало основой современной 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с помощью экспериментов опроверг представления о самозарождении, показав важность стерильной среды для исключения случайных появлений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гипотезы абиогенеза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объясняет возникновение жизни из неорганических веществ на ранней Земле благодаря химическим процессам, которые привели к формированию базовых органических молекул.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несмотря на отсутствие живых организмов, под определёнными условиями могли миновать химические реакции, приводящие к появлению первичных форм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подтверждает, что органические соединения способны формироваться спонтанно в лабораторных условиях без участия живых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открытий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развивали представления о жизненных процессах и исключали миф о спонтанном возникновении сложных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развивали научное понимание, подтверждая биогенез и подкрепляя гипотезу абиогенеза.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Франческо Реди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 разместил мясо в закрытых и открытых сосудах, фиксируя появление личинок только в открытых, что противоречило идее самозарождения.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показал, что личинки возникают из яиц мух, опровергая распространённое до того заблуждение о спонтанном рождении.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Реди стала фундаментальной в научной критике теории самозарождения сложных организмов XVII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изогнутыми колбами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кипятил бульон в колбах с изогнутыми горлышками, предотвращая попадание микробов. При сохранении стерильных условий рост организмов отсутствовал, доказывая невозможность их самостоятельного возникновения.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воздуха на заражение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горлышка бульона микробы проникали внутрь и размножались. Это подтвердило, что микроорганизмы попадают из внешней среды, а не появляются изнутри спонтанно.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эксперименты Луи Пастера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 и подтверждение абиогенеза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Миллер имитировал атмосферу древней Земли, включая водяной пар, метан, аммиак и водород, создавая среду первых химических реакций.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запускал электрические разряды, символизирующие молнии, стимулируя синтез органических молекул без участия живых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появились аминокислоты — основные строительные блоки белков, что стало сильным доказательством теории абиогенеза.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 показал, что жизнь могла возникнуть в результате химической эволюции ещё до появления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857" y="1508047"/>
            <a:ext cx="3489636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биогенеза и абиогенеза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теорией происхождения жизни из живой материи и из неживых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взаимодополняющий характер биогенеза и абиогенеза в объяснении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аргументы в пользу биогенеза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строгом соблюдении стерильности в лабораториях сложные организмы не появляются спонтанно, что исключает теорию самозарождения.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отрицательные результаты множества экспериментов подтверждают биогенез как основную научную концепцию происхождения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наблюдения показывают, что живые организмы возникают только от других живых, подтверждая непрерывность жизни и невозможность самозарождения.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лабораторных условиях был успешно синтезирован ряд аминокислот и нуклеотидов из простых неорганических веществ, что поддерживает основную идею абиогенеза.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метеоритах и космической пыли обнаружены органические молекулы и аминокислоты, что свидетельствует о возможности заноса исходных компонентов жизни из космоса.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современные исследования, подтверждающие, что в определённых условиях органические вещества могут формироваться самопроизвольно, подкрепляя теоретическую основу абиогенеза.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химические процессы, ведущие к образованию органических молекул, наблюдаются на планетах и спутниках, что расширяет гипотезу о естественном возникновении жизни без вмешательства живого.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абиогенеза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теории происхождения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гидротермических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теории, жизнь могла зародиться в глубоководных горячих источниках, где высокая температура и химические реакции создавали благоприятные условия для возникновения простейших форм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RNA-мира и панспермии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RNA-мира предполагает, что самовоспроизводящаяся РНК стала первой биомолекулой. Гипотеза панспермии допускает поступление органики из космического пространства, дополняя общие представления о происхождении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абиогенеза: схема этапов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подтверждён лабораторными моделями, демонстрирующими постепенное усложнение химических соединений.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развитие от простых молекул к протоклеткам показывает реалистичность естественного зарождения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химической эволюции,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происхождении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универсальным растворителем, обеспечивающим свободное перемещение и взаимодействие молекул, что необходимо для химических реакций живого.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древних осадочных пород океанов выявили химические следы живых организмов, их возраст превышает 3,5 миллиарда лет.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способствует устойчивости и сохранению сложных органических соединений, что важно для формирования первых биологических структур.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химические элементы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элементы, составляющие почти 99% массы живых организмов, и их роль в биологических процессах.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элемента являются фундаментом всех живых существ благодаря своим химическим свойствам.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источники молекул для абиогенеза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содержат аминокислоты и простые сахара, что подтверждает возможность поступления органических веществ из космоса на раннюю Землю.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минералы играют роль катализаторов, ускоряя химические реакции по образованию сложных органических соединений в первичной среде.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гипотезы абиогенеза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внешних источников сложных молекул усиливает доказательства естественного происхождения жизни без вмешательства живых организмов.
</a:t>
            </a:r>
            <a:endParaRPr lang="en-US" sz="14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простых молекул к первым живым 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и химические реакции, подтверждающие ключевые этапы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по моделированию ранней Земли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имитировали атмосферу и вулканические газы древней Земли, создав условия для появления органических молекул, таких как аминокислоты и нуклеотиды.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расширяют понимание и включают новые материалы и условия, что позволяет глубже моделировать пути возникновения биологических блоков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науки и общества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стимулирует развитие биотехнологий, создавая новые методы лечения и производства лекарств на основе понимания базовых процессов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на других планетах основывается на знаниях о биогенезе и абиогенезе, расширяя горизонты астробиологии и космических исследований.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научного мировоззрения способствует формированию ответственного отношения к окружающей среде и осознанию места человека во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доказан для современной жизни, а абиогенез — вероятный путь возникновения первичной жизни. Будущее направление — понять переход от молекул к клеткам и искать подобные процессы вне Земли.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2026-05-08T05:11:01Z</dcterms:created>
  <dcterms:modified xsi:type="dcterms:W3CDTF">2026-05-08T05:11:01Z</dcterms:modified>
</cp:coreProperties>
</file>