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сфера обслуживания в географии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связывает города и сёла с сервисами: от звонка врачу до доставки и платежей.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обслуживания относится к третьичному сектору и даёт услуги. Развитие связи зависит от урбанизации, плотности населения, транспорта и технологий. В России сервисы и коммуникационные центры концентрируются в крупных городах, а в малонаселённых районах связь часто решает доступ к базовым услугам.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связь важна именно в географии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619" y="1291100"/>
            <a:ext cx="338513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сферу обслуживания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используют интернет, телефонные линии и кассовые системы, чтобы принимать заказы, уточнять наличие товара и сообщать об условиях доставки. Без связи трудно управлять ассортиментом и оплатой.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Рестораны и кафе принимают бронирования и заказы через сайт, приложения и колл-центры. Связь нужна для координации кухни, курьеров и уведомлений о готовности заказа.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питание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Перевозчики и службы доставки связываются с клиентами и водителями через мобильную связь и диспетчерские системы. Это помогает согласовывать маршруты, время и изменения в пути без задержек.
</a:t>
            </a:r>
            <a:endParaRPr lang="en-US" sz="955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логистика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почта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услуги опираются на интернет, мобильные каналы и электронные документы. Почта и курьерские компании используют цифровые трекинг-системы для информирования о статусе отправлений.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 врачу, консультации и обучение часто начинаются с звонка или онлайн-формы. Стабильная связь помогает поддерживать расписание, обмениваться документами и подтверждать записи.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образование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187" y="1394038"/>
            <a:ext cx="286362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используются несколько каналов одновременно, сервис меньше зависит от одного способа связи и лучше подстраивается под потребности клиента.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схемы работы сервисных организаций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Клиенту доступны разные способы обращения. Современный сервис комбинирует их, чтобы отвечать быстрее и точнее.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каналы связи в сфере обслуживания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внутри кол-центра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Кол-центр объединяет операторов, телефонную систему и базу данных клиентов. Оператор видит историю обращений, номер заказа и текущий статус заявки, поэтому не приходится уточнять одно и то же дважды. 
</a:t>
            </a:r>
            <a:endParaRPr lang="en-US" sz="1397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ответы становятся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компаниях кол-центры работают по сменам и обрабатывают тысячи звонков в день. Системы помогают распределять обращения и передавать сложные вопросы нужным специалистам.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Кол-центр как важный узел обслуживания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наблюдения и обобщённые данные по структуре обращений в сервисных компаниях; точные проценты зависят от конкретной организации и региона.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обычно занимают большую долю, потому что позволяют обращаться круглосуточно и без ожидания в очереди.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обращений показывает: чем удобнее канал связи, тем чаще клиент выбирает его для решения задач.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связи выбирают клиенты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связывает кассы и платёжные терминалы с базами данных, помогает оформлять онлайн-запись, вести электронные очереди и организовывать навигацию курьеров.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надёжности важны стабильность сети, скорость передачи данных и резервные каналы. В городах чаще используют оптоволоконные линии, повышающие скорость и устойчивость работы сервисов.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сбое сети обслуживание замедляется: невозможно быстро подтвердить оплату, задерживаются заказы и растут очереди. Это особенно заметно в пиковые часы.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основа современных услуг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обращения фиксируют время, статус и ответственного сотрудника для контроля качества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обращение клиента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помогает курьерам, водителям и мастерам на выезде быстро согласовать адрес, время и изменения в заказе. Диспетчеру легче управлять задачами в течение 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интернет и геолокация нужны для построения маршрута и отслеживания перемещения транспорта. Это снижает риск опозданий и помогает быстрее корректировать путь при пробках или погодных условиях.
</a:t>
            </a:r>
            <a:endParaRPr lang="en-US" sz="1179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 и мессенджеры используют для подтверждения доставки, передачи номера заказа и уведомлений о прибытии. Клиенту проще планировать своё время и меньше приходится звонить повторно.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связь в районах, где люди живут далеко друг от друга: личная встреча требует много времени, а связь позволяет решать вопросы дистанционно.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в повседневном сервисе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281" y="1808050"/>
            <a:ext cx="281833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практик сервисных организаций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улучшает качество обслуживания, но результаты зависят от надёжности сети и оборудования.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канал связи работает стабильнее, сервис становится предсказуемым, меньше ошибок и меньше причин для повторных обращений.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проблемы связи в сервисе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Самообслуживание через терминалы и приложения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очереди: сервис без ожидания «вживую»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МФЦ и на вокзалах посетитель выбирает услугу на экране, получает номер и следит за вызовом на табло или в уведомлениях. Это снижает нагрузку на стойки обслуживания и помогает быстрее распределять потоки людей.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Банкоматы и кассы самообслуживания: операции рядом с клиентом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Банкоматы и кассы самообслуживания позволяют перевести деньги, оплатить услуги или оформить платеж без постоянного участия персонала. Клиент сам выбирает операцию, подтверждает действия и получает чек — электронный или распечатанный.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Онлайн-приложения: заказ и оплата в любое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банках, супермаркетах и сервисах доставки приложения объединяют выбор услуги, оплату и подтверждение статуса. Клиент формирует запрос в удобный момент, а система автоматически фиксирует данные заказа для дальнейшей обработки.
</a:t>
            </a:r>
            <a:endParaRPr lang="en-US" sz="8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принципы обслуживания и учебные схемы; значения на графике — условная демонстрация без конкретной статистики.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клиент ждёт ответа долго, растёт вероятность повторных обращений и недовольства. Быстрый первый контакт снижает число ошибок в заявке.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ответа повышает удовлетворённость и уменьшает очереди: клиент меньше теряет время и быстрее получает решение.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скорость связи влияет на качество обслуживания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защищают и как обеспечивают безопасность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клиентов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Сервисные компании хранят номера телефонов, адреса и историю заказов. Чтобы снизить риск доступа третьих лиц, используют безопасное хранение и строгий контроль того, кто и зачем получает данные.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платежей и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системах оплаты обрабатываются данные банковских карт и записи о транзакциях. Для защиты применяют шифрование и ограничение прав сотрудников, работающих с платежными операциями.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утечек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может привести к мошенничеству, потере доверия и штрафам. Поэтому меры безопасности рассматривают как часть качества сервиса, а не только как «техническую» задачу.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сами по себе бывают уязвимы, поэтому во многих сервисах включают двухфакторную проверку. Это повышает шанс, что доступ получит только владелец учетной записи.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диспетчера и водителя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 поддерживает контакт с водителем через рации или мобильную связь и получает текущую информацию. Так проще быстро реагировать на отклонения маршрута и погодные условия.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маршрута по GPS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GPS-навигации показывает, где находится транспорт, и помогает прогнозировать время прибытия. При необходимости адрес доставки уточняется и пересчитывается маршрут доставки.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клиентом и складом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мобильные каналы используются, чтобы оперативно сообщать время, подтверждать получение и передавать данные по заказу. Склад быстрее готовит отправку и меньше простаивает транспорт.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погрузки и предупреждение задержек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 статусе заказа позволяет заранее предупредить о возможных задержках и скорректировать график. Это уменьшает ошибки в адресах и снижает простои в больших городах.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транспорте, доставке и логистике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26" y="1394038"/>
            <a:ext cx="260994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каждой роли «связывает» клиента, данные и исполнителя: чем точнее передается информация, тем меньше ошибок и быстрее результат.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типовым сценариям работы сервисных организаций.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специалисты используют связь для точности, скорости и удобного взаимодействия с клиентом.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сферы обслуживания и связь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процесса: выбор → заявка → подтверждение → оплата → выполнение → выдача/доставка → отзыв.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онлайн-заказа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отслеживаются все пять показателей, компания быстрее находит слабые места и исправляет их до появления массовых жалоб.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из описания критерии качества связи в сервисе (учебный перечень показателей).
</a:t>
            </a:r>
            <a:endParaRPr lang="en-US" sz="817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время ответа, число пропущенных звонков, точность информации, долю решений с первого раза и оценку клиентов.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зависимость качества обслуживания от надежности связи; значения на графике — условная демонстрация без конкретной статистики.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краткая остановка каналов связи может нарушить оплату и замедлить работу касс, из-за чего клиенты дольше ждут подтверждения.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быстро «цепляется» за ключевые этапы сервиса — оплату, доставку и работу операторов, поэтому ущерб заметен сразу.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сбое связи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развития связи в сервисе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ответы и чат-боты помогают быстрее обрабатывать стандартные вопросы и подсказывать пользователю шаги. В сложных случаях бот передает клиента живому специалисту.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Чат-боты и подсказки с 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речи упрощает обращение: клиент может описать проблему голосом. Это полезно там, где набор текста неудобен, например в дороге или на выезде.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делает консультации наглядными: специалист объясняет, что проверить, и помогает решить проблему без поездки. Для сервиса это особенно важно в медицине и техподдержке.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Видеоконсультации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умеют распределять поток клиентов и выбирать оптимальный канал обращения. Так обслуживание становится быстрее, а загрузка персонала — равномернее.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очереди и маршрутизация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делает сферу обслуживания доступной и эффективной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соединяет людей, организации и технологии: ускоряет услуги, помогает в городах и удалённых районах, уменьшает ошибки и поддерживает работу круглосуточно. Ключевое — надёжность каналов, стабильный интернет и безопасность данных.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2026-05-11T22:53:22Z</dcterms:created>
  <dcterms:modified xsi:type="dcterms:W3CDTF">2026-05-11T22:53:22Z</dcterms:modified>
</cp:coreProperties>
</file>