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3400" y="1682550"/>
            <a:ext cx="7657200" cy="17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PRIMERA PARTE: первая часть урока иностранного языка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691400" y="3738325"/>
            <a:ext cx="5761200" cy="101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урока в 5 классе закрепляем приветствия, знакомимся с 5–8 словами и учимся говорить коротко.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8975" y="140896"/>
            <a:ext cx="40989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включает учеников в работу: приветствие, короткая настройка и вспоминание знакомых слов. Далее — подготовка к новой теме через связанные контексты (школа, семья, еда, цвета, числа, время суток). Ясный старт снижает путаницу и точнее закрепляет лексику.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старт урока задаёт тон всему занятию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даётся речевой настрой: приветствие, короткие вопросы и ответы. Примеры — «Как тебя зовут?», «Сколько тебе лет?», «Какое сегодня настроение?». Это помогает быстро включиться и говорить, пусть даже просто.
</a:t>
            </a:r>
            <a:endParaRPr lang="en-US" sz="116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идёт повторение знакомой лексики. Оно связывает прошлый урок с текущим и возвращает уверенность: ученик узнаёт слова, произносит их и понимает, что именно будет дальше.
</a:t>
            </a:r>
            <a:endParaRPr lang="en-US" sz="1168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вводится новая тема в небольшом объёме: 1–2 правила, 5–8 слов и один короткий образец фразы. Ученики сначала слушают или читают пример, а потом используют его в микроситуации.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первую часть урока иностранного языка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первая часть урока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ученикам не перегружаться и перейти к основной части урока.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931"/>
            <a:ext cx="4252500" cy="23297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4700" y="887931"/>
            <a:ext cx="4252500" cy="23297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23950" y="3829695"/>
            <a:ext cx="3925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ученик стоит у доски, а рядом — карточки с приветствиями и новыми словами по теме урока. На столе видны учебник и тетрадь. Этот сюжет сразу связывает иностранную речь с привычной школьной обстановкой.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23950" y="3397845"/>
            <a:ext cx="3925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доски — слова и приветствия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450" y="3829695"/>
            <a:ext cx="41247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изображении крупным планом показаны учебник, тетрадь, карандаш и словарик. Рядом закреплены карточки, которые обозначают предметы и действия. Такая композиция помогает ученикам «увидеть» слово и быстрее включиться в работу с первого же шага.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450" y="3397845"/>
            <a:ext cx="4124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урока помогают понять значение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Классная ситуация на старте урока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96313" y="1263800"/>
            <a:ext cx="3914724" cy="294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старта работают как короткие опоры: ученик включается в диалог, повторяет нужные слова и получает новую фразу в понятном контексте.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шаг делает начало урока понятным и коротким: сначала снимается «стартовое напряжение», затем новое материал легче запоминается и начинает использоваться.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урока (обобщённые педагогические подходы для 5 класса)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первой части и их роль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Ориентировочное распределение времени для построения первой части урока; доли приведены в заданной методике.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для длинных объяснений здесь не нужны: важнее активировать лексику и дать ученикам быстро произнести и понять новые слова.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старта напрямую зависит от практики: чем больше повторения и коротких ответов, тем быстрее у пятиклассников включается речь.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занимает больше всего времени в первой части урока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0226" y="1360258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47101" y="3235661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2205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7814" y="1337271"/>
            <a:ext cx="197925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58926" y="1363011"/>
            <a:ext cx="218400" cy="17472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понятия, которые нужны на первом этапе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428425" y="1793400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соединяет несколько слов и передаёт законченную мысль. На старте её дают как образец: ученик повторяет целиком, а не отдельные элементы.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919400" y="1262400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483530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связывает новое слово с уже известным значением на русском языке. Он используется как смысловая опора, чтобы ученик не терялся и быстро понимал, что именно он говорит.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326275" y="3119175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601225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поддерживает правильное произношение и закрепляет написание. Важно делать его небольшими порциями: так снижается страх ошибок и растёт уверенность.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1112300" y="3119175"/>
            <a:ext cx="3186300" cy="3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8577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обозначает отдельный предмет или действие. В первой части его важно слышать и узнавать: тогда дальше ученику легче собрать из слов понятную фразу.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107675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624712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состоит из коротких реплик двух людей. Он помогает отработать порядок реплик и показать, как новая лексика живёт в реальном общении, даже на уровне простых ответов.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73810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возникают трудности с похожими словами: ученик путает их по звучанию или значению. Ещё распространённая ошибка — пропуск окончаний и неправильная форма при ответе.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всегда получается и произношение: непривычные звуки и буквосочетания могут казаться «неподходящими» на слух. К этому добавляется страх говорить вслух, поэтому требуется мягкая и короткая практика.
</a:t>
            </a:r>
            <a:endParaRPr lang="en-US" sz="1296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проблема — попытка сразу запомнить слишком много новых слов. Для 5 класса особенно эффективны небольшой объём материала и частые повторы: так к началу основной части напряжение уменьшается.
</a:t>
            </a:r>
            <a:endParaRPr lang="en-US" sz="1285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учеников 5 класса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доли распределения способов запоминания в первой части урока; значения приведены в заданной методике.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 изображения дают быстрый «смысловой якорь»: ученик соединяет звучание и значение. Дальше повторение и диалог закрепляют употребление в речи.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заметный эффект дают опоры «слово—образ» и активная практика произношения. Запись в тетрадь важна, но в старте не должна занимать большую долю времени.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лучше помогает запомнить новые слова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200" y="17051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четыре картинки с предметами класса, быстро называет их и дает ученикам время посмотреть на детали. Затем класс по очереди называет предметы на изучаемом языке, опираясь на изображения и подсказки.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3200" y="31282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все вместе повторяют короткую фразу «Это моя тетрадь» (или аналог на изучаемом языке), глядя на доску и карточки. Визуальные опоры соединяют знакомые школьные предметы с новой лексикой и задают уверенный тон урока.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удачного начала темы на уроке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456" y="1518700"/>
            <a:ext cx="3089089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наблюдения за уроками в 5 классе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ключевые признаки. Хороший старт опирается на ограниченное количество новых слов, наглядность и короткие реплики, а также дает ученикам возможность быстро попробовать языковой материал. Слабый старт перегружает и оставляет меньше практики.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успеха — короткий, наглядный и повторяемый старт: он снижает растерянность, повышает вовлеченность и помогает быстрее перейти к основной части урока.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и слабый старт урока: сравнение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новой лексики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шагов: ученик не только слышит и распознает слово, но и соотносит его с образом и использует в короткой фразе.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минуты: включение и лексика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активирует уже знакомые слова и вводит 5–8 новых. Ученики получают понятные визуальные опоры и короткие реплики, чтобы начать говорить до основной части.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часть: чтение и диалоги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подготовлены, ученикам легче понимать текст и реплики. Они быстрее выполняют задания с диалогом и смысловыми вопросами, не теряя темп урока.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Финал: итог и закрепление
</a:t>
            </a:r>
            <a:pPr algn="l" indent="0" marL="0">
              <a:lnSpc>
                <a:spcPct val="130039"/>
              </a:lnSpc>
              <a:buNone/>
            </a:pPr>
            <a:r>
              <a:rPr lang="en-US" sz="5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старт был эффективным, повторение в конце занимает меньше времени. Учащиеся уверенно используют лексические элементы и заметно меньше ошибаются в устных и письменных заданиях.
</a:t>
            </a:r>
            <a:endParaRPr lang="en-US" sz="1091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первой части с остальным уроком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модель для 5 класса (по итогам первой части урока)
</a:t>
            </a:r>
            <a:endParaRPr lang="en-US" sz="93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критичные показатели — узнавание на слух и воспроизведение по образцу. Если ученик не может повторить звучание и фразу, лексика остается пассивной.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показывают, что первая часть работает, когда ученик уверенно распознает слово, произносит его и воспроизводит короткую реплику. После этого переход к речи становится естественным.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получиться у ученика к концу первой части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новое слово кажется трудным, его разбивают на опорные элементы: звучание, написание, перевод. Отдельно показывают картинку, чтобы смысл был понят еще до попытки произнести фразу.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слово используют в коротком предложении — без лишних требований. Для 5 класса это снижает тревогу, особенно при непривычных звуках, и делает работу с лексикой более осмысленной.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ученик проходит короткую цепочку: сначала слышит слово, затем видит, как оно пишется, после чего соотносит с изображением. Такая последовательность помогает не путать звук и значение.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Мини-кейс: как сложное слово становится понятным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5833" y="1263800"/>
            <a:ext cx="3515684" cy="294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несколько школьных источников одновременно: тогда слово будет и видно, и слышно, и проще использовать его в короткой фразе. Это повышает качество повторения и понимание.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работает сочетание учебника и аудио (точность произношения), тетради (закрепление) и визуальных материалов (быстрое связывание слова с образом).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компоненты учебно-методического комплекта для 5 класса
</a:t>
            </a:r>
            <a:endParaRPr lang="en-US" sz="1085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для первой части урока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готовности первой части урока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контрольный порядок: наличие темы, набора слов, опор, образца и проверки понимания.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0411" y="1445121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40476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0766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06273" y="4070361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в тему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нужен, чтобы ученики сразу понимали, о чем урок, и могли связать тему с уже знакомыми словами. Так появляется мотивация и снижается растерянность перед новым материалом.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как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повторы вслух помогают закрепить произношение и избежать ошибок. Важен регулярный отклик учеников: услышал, сказал, сравнил — и только потом перешел дальше.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вместо перегрузки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и карточки дают быстрые смысловые опоры и удерживают внимание пятиклассников. Они уменьшают количество объяснений и делают понимание почти «с первого раза».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объем и практика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меньше новых слов, но с речевым применением. Когда ученики успевают проговорить 2–3 фразы и ответить коротко, уверенность перед основной частью заметно растет.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запомнить о первой части урока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урока задает старт работе с новой темой в 5 классе и определяет, насколько быстро ученики поймут, запомнят и начнут использовать слова. Нужны ясность, ограниченный объем, опоры и короткая речевая практика.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первая часть так важна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2026-05-13T14:05:59Z</dcterms:created>
  <dcterms:modified xsi:type="dcterms:W3CDTF">2026-05-13T14:05:59Z</dcterms:modified>
</cp:coreProperties>
</file>