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Performing Arts: Theatre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Театр: живая игра, которая превращает текст в событие.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 мире исполнительских искусств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Исполнительские искусства существуют в момент выступления. Театр, музыка и танец объединяет живое присутствие, а в театре особенно важно, что зритель видит действие здесь и сейчас.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theatre different from other arts
</a:t>
            </a:r>
            <a:endParaRPr lang="en-US" sz="313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одном и том же тексте спектакль каждый раз звучит по-новому. Интонация, темп речи и реакция зала меняют общее впечатление и настроение сцены.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показ неповторим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театре актёры не просто играют роли, а постоянно чувствуют публику. Тишина, смех или напряжённое внимание зрителей помогают им точнее вести сцену.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взаимодействие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создают не только слова, но и жесты, мимика, музыка, свет и сама сцена. Все эти элементы работают одновременно и усиливают друг друга.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выразительных средств
</a:t>
            </a:r>
            <a:endParaRPr lang="en-US" sz="1171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книги или фильма, театральное действие нельзя остановить и переснять. Именно поэтому спектакль воспринимается как событие, которое происходит только один раз.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действия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970" y="1439800"/>
            <a:ext cx="3514909" cy="3095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Parts of a theatre building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81000" y="17104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Stage — это пространство, где происходит действие и работают актёры. Именно здесь зритель видит героев, их движения, декорации и основные события спектакля.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81000" y="15039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1000" y="23295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Auditorium — место для зрителей, где важны удобство, обзор и тишина. Отсюда публика следит за сюжетом, слышит реплики и наблюдает за игрой актёров.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81000" y="21230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зал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81000" y="29487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Backstage находится за сценой и скрыто от публики. Здесь готовят выходы, меняют декорации и костюмы, а также работают помощники постановки.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81000" y="27422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Кулисы и закулисье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81000" y="35678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Dressing room нужна актёрам для подготовки к выходу, а balcony and boxes помогают разместить зрителей на разных уровнях. Это делает зал удобнее и расширяет обзор.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81000" y="33613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Гримерные и балконы
</a:t>
            </a:r>
            <a:endParaRPr lang="en-US" sz="1000" dirty="0"/>
          </a:p>
        </p:txBody>
      </p:sp>
      <p:sp>
        <p:nvSpPr>
          <p:cNvPr id="17" name="Text 10"/>
          <p:cNvSpPr txBox="1"/>
          <p:nvPr/>
        </p:nvSpPr>
        <p:spPr>
          <a:xfrm>
            <a:off x="381000" y="41870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Занавес, оркестровая яма и технические зоны помогают управлять темпом и атмосферой спектакля. Благодаря им театр работает слаженно и выглядит цельным пространством.
</a:t>
            </a:r>
            <a:endParaRPr lang="en-US" sz="800" dirty="0"/>
          </a:p>
        </p:txBody>
      </p:sp>
      <p:sp>
        <p:nvSpPr>
          <p:cNvPr id="18" name="Text 11"/>
          <p:cNvSpPr txBox="1"/>
          <p:nvPr/>
        </p:nvSpPr>
        <p:spPr>
          <a:xfrm>
            <a:off x="381000" y="39805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Театральная механика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types of theatre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театра и их выразительных средств.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театра своя главная форма выражения: слово, музыка, голос или движение.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Theatre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75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8775" y="1294104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43525" y="3084118"/>
            <a:ext cx="33750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129118"/>
            <a:ext cx="450000" cy="36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who create a performance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определяет общее художественное решение спектакля: как будут звучать сцены, каким станет ритм действия и какое впечатление получит зритель.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Stage designer отвечает за сценический мир: декорации, цвет, пространство и визуальный образ спектакля, который помогает понять место и время действия.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Художник-постановщик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Playwright создаёт текст пьесы, придумывает героев, конфликт и диалоги. Именно его работа становится основой будущей постановки.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Lighting technician, sound engineer and stage manager обеспечивают свет, звук и смену сцен. Их работа делает переходы точными и поддерживает темп спектакля.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команда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Actors воплощают героев на сцене и работают как единая команда. Успех постановки зависит от того, насколько слаженно все участники взаимодействуют друг с другом.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Актёрская труппа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play is created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идея превращается в готовый спектакль.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000" y="1102014"/>
            <a:ext cx="3614400" cy="348027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Acting skills: voice, face and movement
</a:t>
            </a:r>
            <a:endParaRPr lang="en-US" sz="2784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06300" y="1171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речь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406300" y="1383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 должен говорить ясно, чтобы зрители понимали каждое слово. Дикция, произношение и громкость помогают передать характер героя и сделать текст выразительным.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4406300" y="4005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внимания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406300" y="4217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 должен чувствовать пространство сцены и реакцию публики. Тогда он может удерживать интерес зрителей и точно передавать эмоции героя от начала до конца.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4406300" y="32969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паузы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4406300" y="35089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помогают подчеркнуть мысль, а паузы делают речь более глубокой и напряжённой. Если использовать их умело, сцена становится более живой и убедительной.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4406300" y="2588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Уверенная осанка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4406300" y="2800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Поза, походка и положение тела показывают возраст, настроение и силу персонажа. На сцене важно двигаться свободно, но при этом не терять внимание зала.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4406300" y="18799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Выразительное лицо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4406300" y="20919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 показывает радость, страх, удивление или гнев без лишних слов. Хороший взгляд и точное выражение лица помогают зрителю сразу почувствовать настроение сцены.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creates the strongest effect on stage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Сценический эффект складывается из нескольких элементов, но основное внимание зритель всё же отдаёт действию и словам героев.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и игра актёров задают смысл, а оформление и звук усиливают впечатление и атмосферу.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театра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script as the basis of a performance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создаётся не для чтения в одиночку, а для постановки перед зрителями. В ней автор заранее продумывает действие, реплики и развитие конфликта.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для сцены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3506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Stage directions объясняют, где находится герой, как он движется и какое у него настроение. Эти пояснения помогают актёрам и режиссёру точнее построить сцену.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3507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Ремарки автора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Dialogue помогает показать характеры персонажей и их отношения друг к другу. Через разговор зритель узнаёт, чего хотят герои и почему они спорят или соглашаются.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героев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917063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William Shakespeare, Anton Chekhov, Oscar Wilde и Molière создали пьесы, которые ставят во многих странах. Их произведения показывают, насколько разнообразным может быть театральный текст.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917075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драматурги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2024413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Scenes and acts делят историю на части и делают её понятнее для зрителя. Благодаря такой структуре спектакль развивается последовательно и сохраняет ясный ритм.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024425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пьесы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Stage design and scenery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Сценография помогает зрителю сразу понять, где и когда происходит действие. Пространство сцены может показать дом, улицу, кабинет или вокзал даже с помощью нескольких предметов и цвета.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Сценическое пространство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Стул, стол, чемодан, книга или шляпа становятся важными деталями спектакля. Реквизит не только украшает сцену, но и помогает актёрам действовать естественно и убедительно.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реквизит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и грим подсказывают возраст, характер, профессию и эпоху героя. Благодаря им зритель быстрее понимает образ персонажа и замечает, как он меняется по ходу действия.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 грим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задаёт атмосферу сцены: делает её торжественной, тревожной, грустной или радостной. Свет, декорации и музыка работают вместе, чтобы усилить смысл каждого эпизода.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настроение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Theatre genres and their features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жанры театра и их выразительные особенности.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определяет, как рассказывается история: словами, музыкой, движением или их сочетанием. От него зависят тон спектакля и впечатление зрителя.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учебного раздела «Theatre»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000" y="1102014"/>
            <a:ext cx="3614400" cy="348027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 etiquette in the theatre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06300" y="1171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Приходите вовремя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406300" y="1383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занять своё место до начала спектакля, чтобы не отвлекать других зрителей и актёров. Опоздание мешает вникнуть в сюжет и нарушает общее впечатление от сцены.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4406300" y="4005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Аплодируйте уместно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406300" y="4217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Хлопать лучше тогда, когда сцена закончилась или когда зрители понимают, что наступил важный момент. Так вы поддерживаете артистов и не сбиваете ритм спектакля.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4406300" y="32969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Уважайте соседей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4406300" y="35089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зале нужно сидеть спокойно, не заслонять обзор и не мешать другим людям. Вежливость в театре показывает уважение к зрителям, актёрам и общему труду труппы.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4406300" y="2588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тишину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4406300" y="2800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представления не разговаривают и не шуршат упаковками. Тихое поведение помогает услышать реплики, музыку и важные паузы, которые тоже несут смысл.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4406300" y="18799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Выключите телефон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4406300" y="20919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или свет экрана сразу отвлекают внимание и мешают сосредоточиться на действии. Перед началом спектакля телефон нужно перевести в беззвучный режим или выключить.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theatre helps learners grow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задания учат слышать партнёра, запоминать реплики и уверенно выступать перед классом. Это полезно не только на уроках, но и в повседневном общении.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дают речь, эмпатия и командная работа: именно они сильнее всего развиваются через репетиции, совместные сцены и обсуждение ролей.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«Theatre»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58" y="1294104"/>
            <a:ext cx="5062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742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673" y="3084118"/>
            <a:ext cx="5062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Theatre for children and teenagers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лучше подходят пьесы с ясным конфликтом и короткими сценами. Когда действие легко следить, зритель быстрее понимает поступки героев и главную мысль.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интересны истории о дружбе, честности, выборе и ответственности. Такие темы помогают узнавать себя в героях и обсуждать важные жизненные ситуации без сложных объяснений.
</a:t>
            </a:r>
            <a:endParaRPr lang="en-US" sz="1281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темы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постановки часто используют заметные костюмы, простые декорации и понятные движения. Это делает спектакль выразительным, а образ персонажа — легко узнаваемым.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форма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спектакли нередко опираются на сказки, знакомые истории и повседневные ситуации. Такой материал помогает младшим подросткам лучше воспринимать сцену и смелее участвовать в постановке.
</a:t>
            </a:r>
            <a:endParaRPr lang="en-US" sz="1257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viewer understands a performance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как зритель постепенно раскрывает смысл спектакля во время просмотра и после него.
</a:t>
            </a:r>
            <a:endParaRPr lang="en-US" sz="15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970" y="1439800"/>
            <a:ext cx="3514909" cy="3095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Famous theatres in Russia and the world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81000" y="17104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в Москве известен оперой и балетом, крупными премьерами и высокой исполнительской школой. Его название давно стало символом классической театральной традиции России.
</a:t>
            </a:r>
            <a:endParaRPr lang="en-US" sz="761" dirty="0"/>
          </a:p>
        </p:txBody>
      </p:sp>
      <p:sp>
        <p:nvSpPr>
          <p:cNvPr id="10" name="Text 3"/>
          <p:cNvSpPr txBox="1"/>
          <p:nvPr/>
        </p:nvSpPr>
        <p:spPr>
          <a:xfrm>
            <a:off x="381000" y="15039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1000" y="23295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Мариинский театр в Санкт-Петербурге связан с сильными музыкальными и балетными постановками. Он играет важную роль в сохранении и развитии сценического искусства.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81000" y="21230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Мариинский театр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81000" y="29487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МХТ известен драматическими спектаклями и вниманием к актёрской игре. Этот театр часто связывают с серьёзной работой над текстом, характером и правдой чувств.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81000" y="27422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Художественный театр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81000" y="35678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Broadway в Нью-Йорке — это не один театр, а целый театральный район. Он знаменит мюзиклами, яркими афишами и большими постановками для широкой публики.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81000" y="33613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Broadway
</a:t>
            </a:r>
            <a:endParaRPr lang="en-US" sz="1000" dirty="0"/>
          </a:p>
        </p:txBody>
      </p:sp>
      <p:sp>
        <p:nvSpPr>
          <p:cNvPr id="17" name="Text 10"/>
          <p:cNvSpPr txBox="1"/>
          <p:nvPr/>
        </p:nvSpPr>
        <p:spPr>
          <a:xfrm>
            <a:off x="381000" y="41870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West End в Лондоне считается одним из главных театральных центров мира. Здесь идут известные спектакли, а зрители видят разные жанры — от классики до современных историй.
</a:t>
            </a:r>
            <a:endParaRPr lang="en-US" sz="800" dirty="0"/>
          </a:p>
        </p:txBody>
      </p:sp>
      <p:sp>
        <p:nvSpPr>
          <p:cNvPr id="18" name="Text 11"/>
          <p:cNvSpPr txBox="1"/>
          <p:nvPr/>
        </p:nvSpPr>
        <p:spPr>
          <a:xfrm>
            <a:off x="381000" y="39805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West End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people go to the theatre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особенно привлекает тех, кто хочет почувствовать живое общение со сценой. В зале зритель видит реакцию актёров и слышит каждую интонацию.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с живой игрой и сильными эмоциями. Театр даёт опыт, который запись не передаёт так же ярко.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«Theatre»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0642" y="1204950"/>
            <a:ext cx="2693316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Theatre and other arts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начинается с текста: диалогов, реплик и ремарок. Именно литература задаёт сюжет, характеры и конфликты, а актёры делают написанное живым и понятным для зрителя.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слово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передать настроение сцены, усилить напряжение или сделать момент торжественным. Ритм спектакля часто меняется вместе с музыкой, темпом речи и движением актёров.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ритм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включает пространство сцены, зал, кулисы и оформление. Хороший дизайн помогает зрителю сразу ориентироваться в действии и чувствовать себя частью художественного мира.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дизайн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декораций, костюмов и освещения создают визуальный образ спектакля. Как и в картине, здесь важно, как сочетаются оттенки, тени и композиция на сцене.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 свет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Theatre is live art that connects people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соединяет слово, движение и эмоции в одном живом действии. Он развивает английскую речь, память, внимание и умение понимать других, поэтому остаётся важной частью культуры и школьного обучения.
</a:t>
            </a:r>
            <a:endParaRPr lang="en-US" sz="152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2026-05-31T09:33:28Z</dcterms:created>
  <dcterms:modified xsi:type="dcterms:W3CDTF">2026-05-31T09:33:28Z</dcterms:modified>
</cp:coreProperties>
</file>