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«Рукавичка» — сказка на уроке русского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зимнем лесу, зверях и вежливых просьбах.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«Рукавичка» — народная сказка с коротким сюжетом и повторяющимися репликами. Она удобно читается вслух в первом классе и помогает детям следить за героями и порядком событий.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легко читать и запоминать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сказки: дед потерял рукавичку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путь деда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дед идёт через лес и теряет рукавичку. Несколько знакомых слов сразу создают понятную картину: дед, лес, снег, следы, холод.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Рукавичка в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рукавичка лежит в снегу и будто превращается в маленький домик. С этой простой находки начинается весёлый сюжет, который легко представить по картинке.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строится повторяющимися эпизодами и помогает пересказывать текст по порядку.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гости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в рукавичку приходят маленькие звери. Они быстро решаются попроситься внутрь, и из-за этого сказка сразу становится доброй, живой и немного смешной.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герой говорит почти одинаково: просит пустить погреться. Такие фразы легко читать вслух, а детям — повторять без лишнего напряжения.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разом теснее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гостя места остаётся всё меньше. Сюжет напоминает весёлую очередь, где никто не хочет уходить, хотя домик уже почти переполнен.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урока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героям легко проводить чтение по ролям и пересказ по картинкам. Дети запоминают порядок зверей и учатся находить в тексте знакомые слова.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рукавичке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— первая гостья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первой замечает рукавичку и осторожно просится внутрь. Она маленькая, проворная и вежливая, поэтому начало сказки звучит спокойно и дружелюбно.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особенно удобен для урока русского языка. В нём есть простая просьба, понятное обращение и слова, которые легко прочитать и повторить вслух.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Лягушка, зайчик и лисичка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лисичка. Повторяющаяся просьба делает чтение выразительным, а сам эпизод — понятным даже тем, кто только учится читать бегло.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мышки в рукавичку по очереди приходят лягушка и зайчик. Они тоже хотят погреться, а их короткие реплики помогают детям следить за порядком героев.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рукавичка становится тесной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зверям хватает места, потому что гостей мало. Рукавичка кажется уютной и тёплой, как маленький домик, где всем спокойно и безопасно.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животных становится всё больше, и они уже жмутся друг к другу. Смешно то, что все хотят остаться, хотя места почти не осталось.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сказка показывает простую мысль: доброе гостеприимство важно, но у любого домика есть предел. Для детей это легко понять через яркую и забавную картину.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— самый большой зверь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приходит последним и сразу занимает почти всё пространство. Он самый крупный герой сказки, поэтому теснота становится особенно заметной и смешной.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крошечной рукавичкой и огромным медведем запоминается сразу. Именно этот эпизод делает финал шумным, ярким и очень понятным первоклассникам.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одной и той же реплики делает текст похожим на цепочку и облегчает чтение по памяти.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та же просьба звучит снова и снова, помогая детям запоминать ход сказки.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украинской народной сказки «Рукавичка»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рукавичка снова пуста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последовательности событий сказки «Рукавичка» для пересказа в 1 классе.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1624" y="4224420"/>
            <a:ext cx="428700" cy="342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42466" y="4185750"/>
            <a:ext cx="407166" cy="420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характеры у героев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вежливые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звери просят пустить их погреться, а не заходят без спроса. Их речь короткая, спокойная и очень учит детей вежливому обращению друг к другу.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 проворные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Мышка, лягушка и зайчик движутся быстро и осторожно. Они легко помещаются в рукавичке и создают впечатление аккуратных, ловких гостей, которые умеют жить мирно.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размеру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рост и сила, поэтому сказка сразу становится наглядной. Контраст между маленькими зверями и крупными животными помогает детям лучше запомнить сюжет.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в тесноте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звери выглядят особенно забавно, когда стараются уместиться в маленьком домике. Их поведение не злое, а комичное, потому что ситуация для всех слишком тесная.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и настроение сказки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тишина и следы на белом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сказке кажется спокойным и немного волшебным. Снег укрывает землю, вокруг тихо, а на белом фоне особенно заметна потерянная рукавичка. Именно поэтому простой предмет становится похожим на маленький домик.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рукавичка среди мороза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холодно и снежно, а внутри рукавички зверям уютно и тепло. Этот контраст делает историю живой и смешной: на улице зима, а в домике все жмутся друг к другу и стараются поместиться.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вежливые выражения и обращения. Просьба, согласие и добрые слова показывают, как герои разговаривают друг с другом спокойно и уважительно.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знакомых первоклассникам слов: рукавичка, дед, лес, снег, звери. Они помогают сразу представить место действия и понять, кто участвует в событиях.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слова, связанные с ощущениями и действием: тёплый, тесно, погреться, пустите, нашёл. По ним легко увидеть, что происходит с героями в каждом эпизоде.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выражения, которые легко заметить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75" y="4137441"/>
            <a:ext cx="11299500" cy="22179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54975" y="2175950"/>
            <a:ext cx="4524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то, что в одну крошечную рукавичку по очереди входят всё новые звери. С каждым гостем домик становится теснее, а читателю всё труднее представить, как они там уместятся.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6928200" y="2175900"/>
            <a:ext cx="4407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забавно появление большого медведя. Он почти совсем не помещается, и это преувеличение вызывает улыбку. Сказка смешит не злостью, а очень неловкой и неожиданной теснотой.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7775" y="362725"/>
            <a:ext cx="112995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смешная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 о доброте: звери хотят помочь друг другу и не остаются равнодушными. Для детей это понятный пример дружелюбного поведения.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вежливости. Герои просят разрешения войти, а значит, в речи важны слова просьбы, обращения и согласия.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у каждого места есть предел. Даже хорошее дело нужно делать с оглядкой на других и на обстановку.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 сказка помогает следить за порядком событий, пересказывать по плану и находить в тексте важные слова героев.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на уроке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язык сказки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очень простой: короткие фразы, ясные действия и много повторов. Такой текст удобно читать вслух, потому что смысл быстро становится понятным и не перегружает детей.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звучат живо и ритмично. Благодаря этому сказка подходит для чтения по ролям, пересказа и поиска слов-действий, а ещё помогает почувствовать, как строится народный текст.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пересказа сказки по 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сказки «Рукавичка» для краткого пересказа без пропусков.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остаётся в памяти благодаря зимней картине, добрым персонажам и спокойному завершению истории без страха.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Рукавичка-домик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запоминается сама рукавичка: маленькая, потерянная и неожиданно ставшая домиком для лесных жителей.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вспомнить порядок появления героев. Каждый новый зверь добавляет к истории ещё один смешной и короткий эпизод.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лучше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 «Рукавичка»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«Рукавичка» учит доброте, вежливости и внимательности к другим. Это короткая и запоминающаяся сказка, которая помогает первоклассникам читать, пересказывать и понимать текст по порядку.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2026-05-21T16:14:17Z</dcterms:created>
  <dcterms:modified xsi:type="dcterms:W3CDTF">2026-05-21T16:14:17Z</dcterms:modified>
</cp:coreProperties>
</file>