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отношения в математике 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величины точно, коротко и без лишних вычислений.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дома и на улице мы постоянно сравниваем предметы, числа, время и расстояния. Отношение помогает быстро увидеть связь между величинами, не находя их сумму или разность.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отношения встречаются каждый день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показывает, как одна величина сравнивается с другой по смыслу сравнения. Оно помогает увидеть, во сколько раз или в каком соотношении связаны числа.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7:3 читают как «7 к 3». Первое число называют первым, второе — вторым, поэтому порядок в записи всегда сохраняют.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числа местами, получится уже другое отношение. Записи 7:3 и 3:7 не равны, потому что сравнение идёт в разном порядке.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отношение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отношение можно прочитать как «5 к 2». Такой способ удобен для объяснения смысла сравнения на уроке и в решении задач.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двоеточие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запись в школе — 5:2. Она короткая, наглядная и помогает быстро передавать порядок величин без лишних слов.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дробную черту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отношение записывают как 5/2, но важно не путать его с дробью. В этой записи тоже сохраняется порядок сравниваемых чисел.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 отношения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именно величины нужно сравнить, а затем устанавливают их порядок. От этого зависит правильная запись отношения и смысл ответа.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в классе 12 мальчиков и 15 девочек, отношение мальчиков к девочкам записывают как 12:15. При смене порядка получится уже другое сравнение.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сравниваемые величины должны быть в одинаковых единицах измерения. Только после этого можно записывать отношение и проверять ответ.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отношение по условию 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простые примеры из школьной жизни и быта.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зависит от выбранных величин и от их порядка в записи.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6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отношений из повседневных ситуаций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можно сократить, если обе его части делятся на одно и то же число. Тогда запись становится короче, но смысл сравнения не меняется.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12:18 сокращается на 6 и превращается в 2:3. Аналогично, 10:20 сокращается на 10 и записывается как 1:2.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помогает быстрее сравнивать отношения и находить их простейшую форму. Важно делить обе части одинаково, иначе результат будет неверным.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отношения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6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записи приводятся к одинаковому отношению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разные по виду записи могут дать одинаковый результат.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отношения из четырёх сокращаются до 2:3; это показывает устойчивость простейшей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отношения получают, если обе части умножить или разделить на одно и то же число. При этом сохраняется тот же смысл сравнения.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2:3, 4:6 и 6:9 равны между собой, потому что каждое следующее можно получить из предыдущего одинаковым действием с обеими частями.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отношения удобно использовать для проверки решений, поиска неизвестного числа и перехода к простейшей записи. Они показывают одну и ту же пропорцию величин.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простейшая форма совпадает, значит, исходные отношения равны. Это простой и надёжный способ сравнения в школьных задачах.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отношения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отношений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двух отношений в школьных 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306" y="30856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3:5 и дробь 3/5 выглядят похоже, но читаются и понимаются по-разному. В одном случае сравнивают две величины, в другом — показывают часть целого.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всегда связывает два числа в заданном порядке: сначала первое, затем второе. Дробь, наоборот, описывает деление целого на равные части и результат этого деления.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6 класса отношение и дробь могут встречаться рядом, поэтому нужно внимательно смотреть на условие. От правильного понимания зависит верная запись ответа и верное решение.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отношения и дроби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1:100 означает, что 1 см на карте соответствует 100 см на местности. Это отношение показывает, во сколько раз изображение меньше реального объекта.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позволяет удобно изображать здания, улицы и школьный двор на листе бумаги. Он помогает измерять расстояния по плану и сравнивать размеры без громоздких вычислений.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 отношение на карте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расстояния, которые прошли разные участники движения. Например, 12 км и 18 км можно записать как отношение 12:18.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записи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отношение сокращают, деля обе части на одно и то же число. В приведённом примере получается 2:3, и сравнение становится нагляднее.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 задаче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легче увидеть, какая величина больше и во сколько раз. Так отношение помогает анализировать скорость, путь и время без лишних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отношение используется в задачах на скорость и расстояние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частей и отношение между ними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удобно, когда нужно быстро увидеть состав целого и сравнить его части по величине.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часть самая большая, красная — самая маленькая. Отношение 2:3:5 показывает распределение без дополнительных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порядок чисел без необходимости: 12:15 и 15:12 — это разные сравнения, потому что смысл отношения зависит от последовательности величин.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только одну часть записи или делить числа на разные значения. Сокращение возможно лишь тогда, когда обе части делятся на одно и то же число.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за единицами измерения. Нельзя сравнивать, например, сантиметры и метры, пока они не приведены к одной системе единиц.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отношение с разностью или суммой. Отношение показывает связь между величинами, а не их арифметический результат.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отношениями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не пропустить важные действия и получить верный ответ.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порядок выбран верно и единицы одинаковы, решение получается точным и понятным. Последняя проверка помогает избежать случайной ошибки.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для 6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отношение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рецептах отношение показывает, сколько взять одного продукта по сравнению с другим. Например, 2 стакана воды к 1 стакану крупы помогает соблюдать нужную пропорцию.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спортивных результатах отношение удобно использовать для сравнения побед, поражений и забитых мячей. Так легче увидеть, какая команда играет успешнее.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сравнивать число мальчиков и девочек, а также количество тетрадей, учебников или других предметов. Отношение помогает быстро описать состав группы.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отношение применяют при сравнении очков, уровней или результатов команд. Оно показывает, какая сторона набрала больше, не требуя длинных вычислений.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отношение встречается в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отношение связано с пропорцией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из равных отношений получают пропорцию и используют её для решения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части отношения умножить или разделить на одно и то же число, смысл сравнения не изменится. Поэтому можно получать равные отношения и находить простейшую запись.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величин всегда имеет значение: первая запись сравнивается со второй в заданной последовательности. Если поменять числа местами, получится уже другое отношение и другой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с отношениями нужны одинаковые единицы измерения. Только тогда сравнение будет корректным, а полученные записи можно использовать в задачах на масштаб и пропорции.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отношения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— это простой и удобный способ сравнивать величины, записывать их связь и находить равные выражения. Это умение пригодится в задачах, на схемах, в таблицах и при изучении пропорций.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помогает видеть связи в числах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2026-05-24T16:55:08Z</dcterms:created>
  <dcterms:modified xsi:type="dcterms:W3CDTF">2026-05-24T16:55:08Z</dcterms:modified>
</cp:coreProperties>
</file>