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склон горы может вместить несколько природных миров.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Многоэтажность природы гор
</a:t>
            </a:r>
            <a:endParaRPr lang="en-US" sz="29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набор природных «этажей»
</a:t>
            </a:r>
            <a:endParaRPr lang="en-US" sz="240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по высоте почти как по ступеням: ниже лес, выше луга, затем каменистые участки, тундра и снег.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подъёме на 1000 метров температура в среднем снижается примерно на 6–6,5 °C, поэтому природные пояса сменяются очень быстро.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на эту высоту обычно заметно охлаждает воздух и сдвигает границы природных поясов вниз.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Атмосферный вертикальный температурный градиент; справочные данные по 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высоте даже на одном склоне меняет тепло, влажность и силу ветра, поэтому условия для жизни становятся неодинаковыми.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 может иметь разные природные условия на разных высотных отметках.
</a:t>
            </a:r>
            <a:endParaRPr lang="en-US" sz="2054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вертикальной зональности в 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природные пояса влияет не один фактор, а сразу несколько: солнце, ветер, осадки и положение склона относительно света.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условия — температура, осадки, освещённость и ветер — вместе формируют разные микроклиматы.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микроклимата и экспозиции склонов в 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с высотой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высоте меняется не только температура: вместе с ней перестраиваются влажность, продолжительность снежного покрова и сроки вегетации.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подъём, тем холоднее становится воздух, а границы снегов и леса смещаются вниз.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среднему вертикальному температурному градиенту 6–6,5 °C на 1000 м; обобщённые данные по физической географии
</a:t>
            </a:r>
            <a:endParaRPr lang="en-US" sz="6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почва смывается быстрее, поэтому на больших высотах она чаще тонкая, каменистая и слабо развитая.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горных почв — малая мощность, каменистость и бедность гумусом.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почвы горных территорий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Поперечный разрез горы по высотным поясам
</a:t>
            </a:r>
            <a:endParaRPr lang="en-US" sz="278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Предгорья: вход в горную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горы природа обычно напоминает соседнюю равнину: здесь мягче климат, дольше тёплый сезон и чаще встречаются леса, луга и поселения. Это первый переходный пояс, с которого начинается подъём к более суровым условиям.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пояс: главный природный массив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располагается лесной пояс — самый «зелёный» и заметный на многих склонах. Здесь хорошо видны деревья, тень, влажность и защита почв от разрушения.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пояса: луга, тундра и снег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лес исчезает, и рельеф становится более открытым: появляются луга, кустарники, редкая растительность, камни, тундровые участки и снежники. Именно здесь особенно наглядно видно, как высота меняет природу.
</a:t>
            </a:r>
            <a:endParaRPr lang="en-US" sz="15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предгорьях условия теплее и спокойнее, поэтому здесь чаще размещаются дороги, сады, луга и населённые пункты.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пояс соединяет равнинные ландшафты с настоящими горными природными комплексами.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высотной поясности в школьной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лесном поясе обычно формируется самый устойчивый и богатый ярус жизни: деревья, птицы и звери связаны в единый комплекс.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организмов — деревья, птицы и звери — особенно тесно связаны между собой.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биологии: строение горных лесных экосистем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 на 100 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лесной пояс заканчивается, а выше него начинаются луга и кустарники. Это показывает, как с высотой меняются условия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температура понижается именно так при подъёме, и лес уступает место лугам.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высотная поясность и изменение температуры с высотой.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пояса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природа становится особенно разреженной: растительность встречается пятнами, а животные приспособлены к холоду и ветру.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столько высотных ступеней выделяют в верхней части горного профиля.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высотная поясность гор.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6 месяцев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снежный покров сокращает время роста растений и усиливает сезонные различия в горах.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и дольше может сохраняться снег на высоких участках склона.
</a:t>
            </a:r>
            <a:endParaRPr lang="en-US" sz="211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сезонность снежного покрова в горах.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главные стратегии
</a:t>
            </a:r>
            <a:endParaRPr lang="en-US" sz="268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выживания в горах особенно важны две стратегии: уменьшение потерь тепла и быстрый рост или накопление энергии за короткое лето.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помогают организмам приспособиться к высоте.
</a:t>
            </a:r>
            <a:endParaRPr lang="en-US" sz="233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экологии горных экосистем в школьном курсе биологии и географии.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растений к хищникам: как работает горная цепь питания
</a:t>
            </a:r>
            <a:endParaRPr lang="en-US" sz="166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горах меняются по высоте: меньше растительности — меньше пищи для следующих звеньев цепи.
</a:t>
            </a:r>
            <a:endParaRPr lang="en-US" sz="8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тропа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тропа или дорога может ускорить разрушение почвы и вытоптать растительность на склоне.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уже заметно меняет поверхность и условия для жизни растений и животных.
</a:t>
            </a:r>
            <a:endParaRPr lang="en-US" sz="1875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экологии: влияние рекреационной нагрузки на горные ландшафты.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меры охраны
</a:t>
            </a:r>
            <a:endParaRPr lang="en-US" sz="3526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горных видов требует территорий, где нагрузка человека минимальна и природные процессы идут без помех.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ограничения хозяйственной нагрузки помогают сохранить редкие виды.
</a:t>
            </a:r>
            <a:endParaRPr lang="en-US" sz="184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биологии: охрана природы горных районов.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высотную зональность на практике
</a:t>
            </a:r>
            <a:endParaRPr lang="en-US" sz="240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участков склона помогает увидеть, как с высотой меняются природные условия.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высотах одного склона можно точно показать связь климата, почв и живых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полевых географических наблюдений в школьном курсе географии.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ключевых связей
</a:t>
            </a:r>
            <a:endParaRPr lang="en-US" sz="279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теме — помнить, что с высотой меняются не только растения, но и климат, почвы, животные и деятельность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нужно учитывать, чтобы понимать устройство горных поясов.
</a:t>
            </a:r>
            <a:endParaRPr lang="en-US" sz="217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«Многоэтажность природы гор» по школьному курсу географии.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 — это лестница природных условий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похожи на лестницу природы, потому что на каждой высоте меняются условия жизни. Если беречь эти пояса, сохраняются вода, виды и устойчивость горных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2026-07-26T22:56:22Z</dcterms:created>
  <dcterms:modified xsi:type="dcterms:W3CDTF">2026-07-26T22:56:22Z</dcterms:modified>
</cp:coreProperties>
</file>