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регуляция: как гормоны управляют работой организма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сигналы, которые координируют весь организм.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нужна гуморальная координация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работают согласованно, даже если находятся далеко друг от друга. Гормоны обеспечивают длительные сигналы, помогают поддерживать гомеостаз и особенно важны при росте, стрессе и изменении уровня глюкозы.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гормоны и как они действуют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малые количества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вырабатываются в небольших дозах, но даже такого количества достаточно, чтобы запустить нужные изменения в работе органов и тканей.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кровь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выделения гормон попадает в кровь и переносится по всему телу, поэтому сигнал может быстро достичь разных частей организма.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Клетки-мишени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Реагируют только те клетки, у которых есть подходящие рецепторы. Именно они распознают гормон и отвечают на его действие.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сигнал — много эффектов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нужные рецепторы есть в нескольких органах, один и тот же гормон может влиять сразу на разные процессы, согласуя их между собой.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человека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Эндокринные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железы выделяют гормоны прямо в кровь, поэтому их называют железами внутренней секреции. У них нет выводных протоков, как у многих других желез.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эндокринной системе относятся гипофиз, эпифиз, щитовидная и паращитовидные железы, надпочечники, поджелудочная и половые железы.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функциями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железа влияет на определённые процессы: рост, обмен веществ, стресс-реакции, уровень сахара в крови или половое развитие.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Система, а не набор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Эндокринные железы работают не по отдельности, а как единая сеть, где действие одной железы связано с работой других.
</a:t>
            </a:r>
            <a:endParaRPr lang="en-US" sz="11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гормоны выделяют основные железы и какую роль они играют в организме.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железы и их гормоны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железы своя роль, но вместе они обеспечивают согласованную работу организма.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66220"/>
            <a:ext cx="271200" cy="216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 — центральное звено эндокринной системы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находится у основания мозга и связан с нервной системой, поэтому особенно удобно координирует работу других желез.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гормон усиливает деление клеток, рост костей и мышц, а также помогает организму развиваться в детстве и подростковом возрасте.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Управляющие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выделяет гормоны, которые управляют щитовидной железой, надпочечниками и половыми железами, связывая их работу в единую систему.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своим сигналам гипофиз влияет сразу на несколько важных процессов, поэтому его называют центральным звеном эндокринной системы.
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действуют не изолированно: один и тот же сигнал может быть важен сразу для нескольких систем органов.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какие процессы влияют гормоны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гормональная регуляция охватывает основные жизненные функции и работает системно.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схема по теме «Гуморальная регуляция»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гормона щитовидной железы регулируют скорость обмена веществ.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 и трийодтиронин — два главных гормона щитовидной железы, от которых зависит темп обмена веществ, уровень энергии и нормальный рост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и уровень глюкозы в крови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51737" y="1958563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снижает сахар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инсулин помогает клеткам поглощать глюкозу из крови и использовать её как источник энергии или запасать на будущее.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51737" y="2861912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 повышает сахар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приёмами пищи проходит много времени, глюкагон заставляет печень отдавать глюкозу в кровь и поддерживать работу органов.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51737" y="3765262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для 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действие этих гормонов помогает удерживать уровень сахара в нужных пределах, что особенно важно для мозга и мышц.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нормального уровня глюкозы в крови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два пути регуляции: после еды и при снижении уровня глюкозы.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Надпочечники: сигнал к быстрой реакции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тревожной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человеку испугаться или резко напрячься, как надпочечники начинают выделять адреналин. Сердце бьётся чаще, дыхание становится глубже, а мышцы получают больше крови и кислорода. Организм как будто мгновенно собирается к действию.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гормонов быстрее высвобождается запасённая энергия, поэтому легче бежать, поднимать тяжёлое или отвечать на внезапную нагрузку. На рисунке это можно показать через напряжённую позу, сжатые кулаки и сосредоточенный взгляд.
</a:t>
            </a:r>
            <a:endParaRPr lang="en-US" sz="1159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важна каждая секунда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реакция особенно заметна в опасной ситуации, на соревновании или во время сильного волнения. Внешне человек кажется собранным и готовым действовать, хотя внутри его организм уже работает в ускоренном режиме.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полового созревания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начала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детском возрасте половые железы работают слабо, а гормональный фон остаётся относительно стабильным.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гормональных сдвигов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усиливается выработка половых гормонов: у девочек — эстрогенов и прогестерона, у мальчиков — тестостерона.
</a:t>
            </a:r>
            <a:endParaRPr lang="en-US" sz="951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взрослых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меняются строение тела, появляется оволосение, развиваются репродуктивная система и вторичные половые признаки.
</a:t>
            </a:r>
            <a:endParaRPr lang="en-US" sz="9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управляют органами, но делают это разными путями. Нервная связь точнее и быстрее, а гормональная — более продолжительная и охватывает многие ткани сразу.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гуморальная регуляция: сравнение
</a:t>
            </a:r>
            <a:endParaRPr lang="en-US" sz="287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длительность действия различаются, но системы не конкурируют, а дополняют друг друга в разных задачах.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9 класс; сравнительная схема регуляции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241666"/>
            <a:ext cx="4039800" cy="20733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примеры нарушений, их причины и основные последствия для организма.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эндокринной системы и их последствия
</a:t>
            </a:r>
            <a:endParaRPr lang="en-US" sz="2549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даже в одном звене эндокринной системы заметно влияют на рост, обмен веществ и уровень энергии.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типичных эндокринных нарушений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16576"/>
            <a:ext cx="2748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4128" y="2879603"/>
            <a:ext cx="216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76128" y="4219153"/>
            <a:ext cx="252000" cy="28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гомеостаз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помогают организму сохранять нормальную температуру при жаре, холоде и физической нагрузке. Благодаря этому клетки работают в подходящих условиях и не теряют свою активность.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соли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гормоны регулируют водно-солевой баланс, чтобы ткани не теряли слишком много жидкости. Это особенно важно при потоотделении, жаре и длительной активности.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и глюкагон поддерживают уровень сахара в крови в нужных пределах. Так клетки, особенно мозг и мышцы, получают энергию без перебоев.
</a:t>
            </a:r>
            <a:endParaRPr lang="en-US" sz="902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нагрузке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стрессе и движении гормональная система быстро перестраивает работу органов. Это помогает выдерживать голод, волнение, усталость и другие временные изменения среды.
</a:t>
            </a:r>
            <a:endParaRPr lang="en-US" sz="8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гормон доходит до клетки-мишени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пути гормона в организме от его выработки до ответа клетки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гормоны действуют избирательно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подходящий рецептор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реагирует только тогда, когда на её поверхности или внутри есть нужный рецептор. Без него гормон проходит мимо, и изменение работы клетки не начинается.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похож на замок и ключ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гормон подходит не ко всем клеткам, а лишь к тем, которые «узнают» его по форме. Такой принцип объясняет точность гормонального воздействия в разных органах.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гормон — разные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рецепторы есть в нескольких тканях, один и тот же гормон может влиять сразу на несколько процессов. Поэтому действие гормонов часто заметно не в одном месте, а в целом организме.
</a:t>
            </a:r>
            <a:endParaRPr lang="en-US" sz="10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выработку гормонов влияет не один фактор, а сразу несколько. Особенно заметны режим дня, качество питания и эмоциональное напряжение.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работу эндокринной системы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поддерживают гормональный баланс, а хронический стресс и нарушения режима его ослабляют.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влияния образа жизни на эндокринную систему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в жизни подростка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и бодрость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гормональная система помогает организму включиться в активный режим. Благодаря этому легче просыпаться, сосредотачиваться на уроках и постепенно настраиваться на дневную нагрузку.
</a:t>
            </a:r>
            <a:endParaRPr lang="en-US" sz="1074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изменения тела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гормоны усиливают рост, меняют пропорции тела и запускают развитие вторичных половых признаков. Эти процессы идут постепенно и у каждого человека со своей скоростью.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 реакция на волнение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влияют на эмоциональное состояние, поэтому в подростковом возрасте настроение может меняться заметнее. При волнении организм тоже отвечает гормональными сигналами, подготавливаясь к действию.
</a:t>
            </a:r>
            <a:endParaRPr lang="en-US" sz="1094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спорта, долгой учёбы или сильного напряжения гормоны помогают вернуть организму рабочее состояние. Они участвуют в восстановлении сил и поддержании нормального самочувствия.
</a:t>
            </a:r>
            <a:endParaRPr lang="en-US" sz="11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управляют ростом, обменом веществ, стрессом и созреванием, действуя медленнее нервных импульсов, но дольше и шире. Вместе две системы обеспечивают согласованную работу всего организма.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 — тихая, но мощная система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2026-06-01T12:57:57Z</dcterms:created>
  <dcterms:modified xsi:type="dcterms:W3CDTF">2026-06-01T12:57:57Z</dcterms:modified>
</cp:coreProperties>
</file>