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image" Target="../media/image-7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1775" y="167187"/>
            <a:ext cx="4271400" cy="393352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29100" y="1335200"/>
            <a:ext cx="3779400" cy="22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правильном питании: еда, которая помогает расти и учиться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Еда даёт силы для уроков, игр, спорта и хорошего настроения.
</a:t>
            </a:r>
            <a:endParaRPr lang="en-US" sz="2900" dirty="0"/>
          </a:p>
        </p:txBody>
      </p:sp>
      <p:sp>
        <p:nvSpPr>
          <p:cNvPr id="7" name="Text 1"/>
          <p:cNvSpPr txBox="1"/>
          <p:nvPr/>
        </p:nvSpPr>
        <p:spPr>
          <a:xfrm>
            <a:off x="629100" y="4581200"/>
            <a:ext cx="4761900" cy="36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1" y="0"/>
            <a:ext cx="4639039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92100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874675" y="905675"/>
            <a:ext cx="4090500" cy="34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школьнику знать о правильном питании
</a:t>
            </a:r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влияет на рост, здоровье и настроение ребёнка. В 8–10 лет организм быстро меняется, поэтому ему нужны разные полезные продукты, вода и регулярный режим еды.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1950" y="580350"/>
            <a:ext cx="8486400" cy="120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получает организм из еды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00250" y="2383325"/>
            <a:ext cx="2690400" cy="17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 помогают строить новые клетки, расти и быстрее восстанавливаться после игр и тренировок. Без них тело не сможет обновляться так, как нужно школьнику.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226800" y="2383325"/>
            <a:ext cx="2690400" cy="17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Жиры нужны как запас энергии и как помощники в работе организма. Они помогают усваивать некоторые витамины и поддерживают силы, когда день получается длинным.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253350" y="2383325"/>
            <a:ext cx="2690400" cy="17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Углеводы дают быструю энергию для учёбы и подвижных игр, а витамины и минеральные вещества поддерживают зрение, кости, зубы и защиту от болезней.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6266" y="199975"/>
            <a:ext cx="4555644" cy="45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17525" y="768150"/>
            <a:ext cx="3851100" cy="350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продукты помогают расти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роста полезны каши, хлеб, молоко, творог, сыр, яйца, рыба, мясо и бобовые. Эти продукты дают белки, энергию и вещества, нужные для крепкого организма.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Овощи и фрукты тоже очень важны: они добавляют витамины, воду и клетчатку. Когда на тарелке есть разные группы продуктов, питание получается более полным и полезным.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495196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35550" y="475796"/>
            <a:ext cx="8115300" cy="8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Режим питания школьника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12" name="Text 2"/>
          <p:cNvSpPr txBox="1"/>
          <p:nvPr/>
        </p:nvSpPr>
        <p:spPr>
          <a:xfrm>
            <a:off x="603850" y="1859650"/>
            <a:ext cx="2334300" cy="9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Завтрак помогает проснуться и спокойно начать учёбу без чувства слабости и сонливости.
</a:t>
            </a:r>
            <a:endParaRPr lang="en-US" sz="1300" dirty="0"/>
          </a:p>
        </p:txBody>
      </p:sp>
      <p:sp>
        <p:nvSpPr>
          <p:cNvPr id="13" name="Text 3"/>
          <p:cNvSpPr txBox="1"/>
          <p:nvPr/>
        </p:nvSpPr>
        <p:spPr>
          <a:xfrm>
            <a:off x="1912788" y="3540375"/>
            <a:ext cx="2334300" cy="9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Второй завтрак
</a:t>
            </a:r>
            <a:pPr algn="l" indent="0" marL="0">
              <a:lnSpc>
                <a:spcPct val="130040"/>
              </a:lnSpc>
              <a:buNone/>
            </a:pPr>
            <a:r>
              <a:rPr lang="en-US" sz="6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Небольшой перекус поддерживает силы до обеда и не даёт сильно проголодаться.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3358800" y="1859675"/>
            <a:ext cx="2334300" cy="9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Обед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сытный приём пищи возвращает энергию после уроков и активных занятий.
</a:t>
            </a:r>
            <a:endParaRPr lang="en-US" sz="1300" dirty="0"/>
          </a:p>
        </p:txBody>
      </p:sp>
      <p:sp>
        <p:nvSpPr>
          <p:cNvPr id="15" name="Text 5"/>
          <p:cNvSpPr txBox="1"/>
          <p:nvPr/>
        </p:nvSpPr>
        <p:spPr>
          <a:xfrm>
            <a:off x="4787900" y="3540375"/>
            <a:ext cx="2334300" cy="9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Полдник
</a:t>
            </a:r>
            <a:pPr algn="l" indent="0" marL="0">
              <a:lnSpc>
                <a:spcPct val="130040"/>
              </a:lnSpc>
              <a:buNone/>
            </a:pPr>
            <a:r>
              <a:rPr lang="en-US" sz="6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Лёгкая еда во второй половине дня помогает не переесть вечером и сохраняет бодрость.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6128925" y="1859675"/>
            <a:ext cx="2334300" cy="9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Ужин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Небольшой ужин завершает день и не перегружает организм перед сном.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000" y="1621129"/>
            <a:ext cx="376800" cy="376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4913" y="1617079"/>
            <a:ext cx="288675" cy="384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2000" y="3378923"/>
            <a:ext cx="376800" cy="376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0850" y="3378922"/>
            <a:ext cx="376800" cy="3768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23750" y="510900"/>
            <a:ext cx="76965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Завтрак перед школой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1134675" y="161707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Каша надолго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77225" y="2240450"/>
            <a:ext cx="38373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Каша даёт спокойную энергию и помогает не отвлекаться на уроке через полчаса после начала занятий. Это отличный старт для школьного утра.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363525" y="161707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Белок с утра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4806075" y="2240450"/>
            <a:ext cx="38373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Яйцо, творог или йогурт без лишнего сахара делают завтрак сытнее. С таким началом дня легче работать головой и меньше хочется есть раньше времени.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1134675" y="337482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Удобный бутерброд
</a:t>
            </a:r>
            <a:endParaRPr lang="en-US" sz="1600" dirty="0"/>
          </a:p>
        </p:txBody>
      </p:sp>
      <p:sp>
        <p:nvSpPr>
          <p:cNvPr id="14" name="Text 7"/>
          <p:cNvSpPr txBox="1"/>
          <p:nvPr/>
        </p:nvSpPr>
        <p:spPr>
          <a:xfrm>
            <a:off x="577225" y="4001475"/>
            <a:ext cx="38373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Бутерброд с сыром или цельнозерновым хлебом подходит, когда нужно быстро и аккуратно позавтракать. Он помогает собрать силы без тяжести в животе.
</a:t>
            </a:r>
            <a:endParaRPr lang="en-US" sz="1200" dirty="0"/>
          </a:p>
        </p:txBody>
      </p:sp>
      <p:sp>
        <p:nvSpPr>
          <p:cNvPr id="15" name="Text 8"/>
          <p:cNvSpPr txBox="1"/>
          <p:nvPr/>
        </p:nvSpPr>
        <p:spPr>
          <a:xfrm>
            <a:off x="5363525" y="337482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Булочка — не герой
</a:t>
            </a:r>
            <a:endParaRPr lang="en-US" sz="1600" dirty="0"/>
          </a:p>
        </p:txBody>
      </p:sp>
      <p:sp>
        <p:nvSpPr>
          <p:cNvPr id="16" name="Text 9"/>
          <p:cNvSpPr txBox="1"/>
          <p:nvPr/>
        </p:nvSpPr>
        <p:spPr>
          <a:xfrm>
            <a:off x="4806075" y="4001475"/>
            <a:ext cx="38373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сладкая булочка быстро заканчивается, а голод возвращается почти сразу. Для учёбы лучше выбрать еду, которая действительно держит сытость.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902" y="1204051"/>
            <a:ext cx="2455500" cy="152269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43840" y="1204051"/>
            <a:ext cx="2455500" cy="152269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94827" y="1204051"/>
            <a:ext cx="2455500" cy="1522698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2825" y="212825"/>
            <a:ext cx="8557500" cy="8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Овощи и фрукты каждый день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104375" y="4866200"/>
            <a:ext cx="5517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488229" y="3504175"/>
            <a:ext cx="2064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на столе лежат яблоко, огурец и несколько ягод — и день сразу выглядит бодрее. Разные цвета в тарелке помогают сделать питание разнообразным. В таких продуктах много влаги, клетчатки и полезных веществ.
</a:t>
            </a:r>
            <a:endParaRPr lang="en-US" sz="844" dirty="0"/>
          </a:p>
        </p:txBody>
      </p:sp>
      <p:sp>
        <p:nvSpPr>
          <p:cNvPr id="12" name="Text 3"/>
          <p:cNvSpPr txBox="1"/>
          <p:nvPr/>
        </p:nvSpPr>
        <p:spPr>
          <a:xfrm>
            <a:off x="488230" y="2964825"/>
            <a:ext cx="2064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Яркая тарелка на завтрак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3539167" y="3504175"/>
            <a:ext cx="2064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одной корзине могут соседствовать морковь, капуста, груша и яблоко. Каждый продукт приносит свою пользу: один помогает кишечнику, другой даёт витамины, третий освежает и утоляет лёгкий голод.
</a:t>
            </a:r>
            <a:endParaRPr lang="en-US" sz="852" dirty="0"/>
          </a:p>
        </p:txBody>
      </p:sp>
      <p:sp>
        <p:nvSpPr>
          <p:cNvPr id="14" name="Text 5"/>
          <p:cNvSpPr txBox="1"/>
          <p:nvPr/>
        </p:nvSpPr>
        <p:spPr>
          <a:xfrm>
            <a:off x="3539167" y="2964825"/>
            <a:ext cx="2064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Корзина из огорода и сада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6590154" y="3504175"/>
            <a:ext cx="2064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Красные, зелёные, оранжевые и фиолетовые плоды не похожи друг на друга, и это хорошо. Чем разнообразнее выбор, тем больше полезных веществ получает организм. Поэтому овощи и фрукты стоит есть каждый день.
</a:t>
            </a:r>
            <a:endParaRPr lang="en-US" sz="852" dirty="0"/>
          </a:p>
        </p:txBody>
      </p:sp>
      <p:sp>
        <p:nvSpPr>
          <p:cNvPr id="16" name="Text 7"/>
          <p:cNvSpPr txBox="1"/>
          <p:nvPr/>
        </p:nvSpPr>
        <p:spPr>
          <a:xfrm>
            <a:off x="6590155" y="2964825"/>
            <a:ext cx="2064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цвета важны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6266" y="199975"/>
            <a:ext cx="4555644" cy="45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17525" y="768150"/>
            <a:ext cx="3851100" cy="350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нужна каждый день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помогает крови переносить вещества, а мозгу — лучше думать и не уставать слишком быстро. Без неё телу труднее двигаться, особенно в жаркий день или после активной игры.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Сладкая газировка не заменяет воду: она добавляет лишний сахар и не утоляет жажду так же хорошо. Лучше пить чистую воду регулярно, небольшими порциями, в течение дня.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495196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934" y="1412700"/>
            <a:ext cx="8510981" cy="336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92825" y="401025"/>
            <a:ext cx="8515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выбрать полезный перекус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определяем, что нужно организму: вода или еда, а затем выбираем подходящий вариант перекуса.
</a:t>
            </a:r>
            <a:endParaRPr lang="en-US" sz="2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1525" y="298825"/>
            <a:ext cx="83778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вредно есть слишком много сладкого и солёного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590539" y="1724875"/>
            <a:ext cx="37020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много сахара портит зубы и быстро вызывает новое желание перекусить. Из-за этого ребёнок может чаще тянуться к сладкому, хотя организму нужна обычная еда.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047176" y="1724825"/>
            <a:ext cx="3693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Очень жирные и жареные блюда тяжело перевариваются. После них организму труднее быть бодрым, а на уроках и на прогулке хочется двигаться медленнее.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038700" y="3435000"/>
            <a:ext cx="3693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Полезнее готовить еду варкой, тушением или запеканием. Такие способы сохраняют вкус продуктов и не требуют лишнего масла, поэтому подходят для школьного рациона.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90459" y="3435000"/>
            <a:ext cx="37020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Лишняя соль приучает к пересоленной пище, и тогда обычные блюда кажутся пресными. Лучше постепенно привыкать к более естественному вкусу продуктов.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A1BB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8550" y="1349918"/>
            <a:ext cx="376800" cy="376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18550" y="2285904"/>
            <a:ext cx="376800" cy="30144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62612" y="3166899"/>
            <a:ext cx="288675" cy="384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18550" y="4137580"/>
            <a:ext cx="376800" cy="3768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11" name="Text 1"/>
          <p:cNvSpPr txBox="1"/>
          <p:nvPr/>
        </p:nvSpPr>
        <p:spPr>
          <a:xfrm>
            <a:off x="723750" y="358475"/>
            <a:ext cx="7696500" cy="6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471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белковые продукты нужны каждый день
</a:t>
            </a:r>
            <a:endParaRPr lang="en-US" sz="2471" dirty="0"/>
          </a:p>
        </p:txBody>
      </p:sp>
      <p:sp>
        <p:nvSpPr>
          <p:cNvPr id="12" name="Text 2"/>
          <p:cNvSpPr txBox="1"/>
          <p:nvPr/>
        </p:nvSpPr>
        <p:spPr>
          <a:xfrm>
            <a:off x="2445325" y="1237475"/>
            <a:ext cx="53856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73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роста
</a:t>
            </a:r>
            <a:pPr algn="l" indent="0" marL="0">
              <a:lnSpc>
                <a:spcPct val="90000"/>
              </a:lnSpc>
              <a:buNone/>
            </a:pPr>
            <a:r>
              <a:rPr lang="en-US" sz="58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979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 нужны организму как строительный материал. Они помогают расти, обновлять клетки и поддерживать развитие тела, чтобы школьник чувствовал себя сильным и подвижным каждый день.
</a:t>
            </a:r>
            <a:endParaRPr lang="en-US" sz="1273" dirty="0"/>
          </a:p>
        </p:txBody>
      </p:sp>
      <p:sp>
        <p:nvSpPr>
          <p:cNvPr id="13" name="Text 3"/>
          <p:cNvSpPr txBox="1"/>
          <p:nvPr/>
        </p:nvSpPr>
        <p:spPr>
          <a:xfrm>
            <a:off x="2445325" y="2147991"/>
            <a:ext cx="53856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73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мышц
</a:t>
            </a:r>
            <a:pPr algn="l" indent="0" marL="0">
              <a:lnSpc>
                <a:spcPct val="90000"/>
              </a:lnSpc>
              <a:buNone/>
            </a:pPr>
            <a:r>
              <a:rPr lang="en-US" sz="58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979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подвижных игр и спорта мышцы устают и нуждаются в восстановлении. Белковые продукты помогают им становиться крепче и лучше справляться с нагрузкой без лишней усталости.
</a:t>
            </a:r>
            <a:endParaRPr lang="en-US" sz="1273" dirty="0"/>
          </a:p>
        </p:txBody>
      </p:sp>
      <p:sp>
        <p:nvSpPr>
          <p:cNvPr id="14" name="Text 4"/>
          <p:cNvSpPr txBox="1"/>
          <p:nvPr/>
        </p:nvSpPr>
        <p:spPr>
          <a:xfrm>
            <a:off x="2445325" y="3079832"/>
            <a:ext cx="53856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разных продуктов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Белок есть не только в мясе и рыбе. Его дают яйца, творог, молоко, фасоль, чечевица и горох, а вместе с ними организм получает и другие полезные вещества.
</a:t>
            </a:r>
            <a:endParaRPr lang="en-US" sz="1300" dirty="0"/>
          </a:p>
        </p:txBody>
      </p:sp>
      <p:sp>
        <p:nvSpPr>
          <p:cNvPr id="15" name="Text 5"/>
          <p:cNvSpPr txBox="1"/>
          <p:nvPr/>
        </p:nvSpPr>
        <p:spPr>
          <a:xfrm>
            <a:off x="2445325" y="4023598"/>
            <a:ext cx="53856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73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хорошего самочувствия
</a:t>
            </a:r>
            <a:pPr algn="l" indent="0" marL="0">
              <a:lnSpc>
                <a:spcPct val="90000"/>
              </a:lnSpc>
              <a:buNone/>
            </a:pPr>
            <a:r>
              <a:rPr lang="en-US" sz="58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979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рационе есть достаточно белка, ребёнку легче восстанавливаться после активности, оставаться бодрым и реже чувствовать слабость. Такой еде можно сказать дружелюбное «спасибо».
</a:t>
            </a:r>
            <a:endParaRPr lang="en-US" sz="1273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12566" y="245300"/>
            <a:ext cx="4357969" cy="4648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2825" y="839850"/>
            <a:ext cx="4131900" cy="378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обеду нужны разные блюда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Сытный обед помогает держать силы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Обед возвращает энергию после уроков и помогает не чувствовать резкий голод до вечера. Если он регулярный, ребёнку легче быть внимательным и не тянуться к случайным сладостям.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чего складывается полезная тарелка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полезном обеде могут быть суп или овощное блюдо, второе с гарниром и салат. К нему хорошо подходит напиток без лишнего сахара — так день проходит бодрее.
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934" y="1412700"/>
            <a:ext cx="8510981" cy="336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92825" y="401025"/>
            <a:ext cx="8515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еду перед тем, как съесть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перед едой и при выборе продукта дома или в школе.
</a:t>
            </a:r>
            <a:endParaRPr lang="en-US" sz="2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20000" y="254325"/>
            <a:ext cx="7704000" cy="85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еда помогает учиться и запоминать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1779225" y="3535375"/>
            <a:ext cx="28767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помогает телу работать без «сбоев» и поддерживает энергию в течение дня. Несколько глотков между делами часто спасают лучше, чем лишняя конфета.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1779225" y="1740575"/>
            <a:ext cx="28767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ребёнок ест регулярно и достаточно, мозгу проще сосредоточиться на объяснении учителя. Внимание не уходит гулять, а остаётся на уроке вместе с хорошим настроением.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6013325" y="1711000"/>
            <a:ext cx="28767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пропускать еду или увлекаться сладким, силы быстро заканчиваются. Тогда труднее запоминать новое, отвечать у доски и спокойно выполнять задания, даже если тема интересная.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A1BB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35550" y="168500"/>
            <a:ext cx="8115300" cy="8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привычки дома по шагам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52300" y="1732236"/>
            <a:ext cx="3291300" cy="10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столом
</a:t>
            </a:r>
            <a:pPr algn="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семья ест за столом, ребёнок не спешит и лучше замечает, что уже сыт. Так проще не переедать и спокойно заканчивать приём пищи.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546950" y="2718522"/>
            <a:ext cx="3207600" cy="10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Правильная порция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Умеренная порция помогает наесться без тяжести. Слишком большая тарелка часто сбивает чувство меры, а маленькая может оставить голод совсем ненадолго.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52225" y="3680261"/>
            <a:ext cx="3291300" cy="10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взрослых
</a:t>
            </a:r>
            <a:pPr algn="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взрослые пьют воду, едят овощи и фрукты, дети охотнее повторяют их привычки. Хороший пример работает лучше любых длинных нотаций.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6266" y="199975"/>
            <a:ext cx="4555644" cy="45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17525" y="768150"/>
            <a:ext cx="3851100" cy="350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продукты лучше есть чаще, а какие реже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стоит выбирать каши, овощи, фрукты, молочные продукты, рыбу, яйца и воду. Такие продукты дают энергию, помогают расти и поддерживают организм без лишней тяжести.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Реже лучше есть чипсы, сладкую газировку, много конфет и фастфуд. Это не запрещённые продукты навсегда, но каждый день они точно не нужны.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495196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28800" y="195098"/>
            <a:ext cx="84864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школьного перекуса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617125" y="1661263"/>
            <a:ext cx="34851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проверь, действительно ли ты голоден, а не просто хочешь что-то пожевать от скуки. Если хочется пить, лучше начать с воды.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112500" y="1661263"/>
            <a:ext cx="34854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Перекус должен быть простым и аккуратным: яблоко, банан, йогурт, сыр, морковь, огурец или бутерброд с цельнозерновым хлебом подойдут гораздо лучше, чем липкая сладость.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17125" y="2909788"/>
            <a:ext cx="34851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перекуса нужно вымыть руки или хотя бы использовать чистую салфетку, если это возможно. Тогда тетради останутся чистыми, а уроки — спокойными.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112500" y="2909788"/>
            <a:ext cx="34980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Сладости и десерты с кремом лучше оставить для редкого угощения. Они быстро отвлекают, пачкают вещи и не помогают долго сохранять силы.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934" y="1412700"/>
            <a:ext cx="8510981" cy="336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92825" y="401025"/>
            <a:ext cx="8515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очень хочется сладкого, действуй по шагам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Простая последовательность помогает понять, действительно ли нужен сладкий перекус или достаточно воды и отдыха.
</a:t>
            </a:r>
            <a:endParaRPr lang="en-US" sz="2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538" y="1362497"/>
            <a:ext cx="376800" cy="3014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19762" y="1324817"/>
            <a:ext cx="376800" cy="376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53988" y="1324817"/>
            <a:ext cx="376800" cy="376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08219" y="1320767"/>
            <a:ext cx="336787" cy="384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22437" y="1362497"/>
            <a:ext cx="376800" cy="30144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23750" y="510900"/>
            <a:ext cx="76965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в питании школьников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290763" y="1865087"/>
            <a:ext cx="16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Пропуск завтрака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290763" y="2612438"/>
            <a:ext cx="16308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утренней еды силы заканчиваются быстрее, чем начинается большая перемена. Из-за этого сложнее слушать учителя, думать и не капризничать от голода.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024988" y="1865087"/>
            <a:ext cx="16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Только сладкое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2024988" y="2612438"/>
            <a:ext cx="16308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перекусывать только печеньем и конфетами, голод возвращается очень быстро. Сахар даёт краткий всплеск энергии, а потом настроение и работоспособность падают.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3759213" y="1865087"/>
            <a:ext cx="16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большие порции
</a:t>
            </a:r>
            <a:endParaRPr lang="en-US" sz="1600" dirty="0"/>
          </a:p>
        </p:txBody>
      </p:sp>
      <p:sp>
        <p:nvSpPr>
          <p:cNvPr id="15" name="Text 7"/>
          <p:cNvSpPr txBox="1"/>
          <p:nvPr/>
        </p:nvSpPr>
        <p:spPr>
          <a:xfrm>
            <a:off x="3759213" y="2612438"/>
            <a:ext cx="16308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еда на тарелке слишком большая, ребёнок переедает и чувствует тяжесть. После такого обеда хочется не играть, а тихо посидеть и переваривать.
</a:t>
            </a:r>
            <a:endParaRPr lang="en-US" sz="1200" dirty="0"/>
          </a:p>
        </p:txBody>
      </p:sp>
      <p:sp>
        <p:nvSpPr>
          <p:cNvPr id="16" name="Text 8"/>
          <p:cNvSpPr txBox="1"/>
          <p:nvPr/>
        </p:nvSpPr>
        <p:spPr>
          <a:xfrm>
            <a:off x="5493438" y="1865087"/>
            <a:ext cx="16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Мало овощей и фруктов
</a:t>
            </a:r>
            <a:endParaRPr lang="en-US" sz="1600" dirty="0"/>
          </a:p>
        </p:txBody>
      </p:sp>
      <p:sp>
        <p:nvSpPr>
          <p:cNvPr id="17" name="Text 9"/>
          <p:cNvSpPr txBox="1"/>
          <p:nvPr/>
        </p:nvSpPr>
        <p:spPr>
          <a:xfrm>
            <a:off x="5493438" y="2612438"/>
            <a:ext cx="16308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овощи и фрукты появляются редко, организму не хватает клетчатки, витаминов и воды. Такой рацион становится беднее и хуже поддерживает здоровье.
</a:t>
            </a:r>
            <a:endParaRPr lang="en-US" sz="1200" dirty="0"/>
          </a:p>
        </p:txBody>
      </p:sp>
      <p:sp>
        <p:nvSpPr>
          <p:cNvPr id="18" name="Text 10"/>
          <p:cNvSpPr txBox="1"/>
          <p:nvPr/>
        </p:nvSpPr>
        <p:spPr>
          <a:xfrm>
            <a:off x="7227663" y="1865087"/>
            <a:ext cx="16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Перекусы перед экраном
</a:t>
            </a:r>
            <a:endParaRPr lang="en-US" sz="1600" dirty="0"/>
          </a:p>
        </p:txBody>
      </p:sp>
      <p:sp>
        <p:nvSpPr>
          <p:cNvPr id="19" name="Text 11"/>
          <p:cNvSpPr txBox="1"/>
          <p:nvPr/>
        </p:nvSpPr>
        <p:spPr>
          <a:xfrm>
            <a:off x="7227663" y="2612438"/>
            <a:ext cx="16308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просмотра мультфильмов легко съесть лишнее и не заметить этого. К тому же крошки попадают в тетради, а руки становятся липкими.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9475" y="1432950"/>
            <a:ext cx="8112000" cy="20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Правильное питание — это просто и полезно
</a:t>
            </a:r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есть регулярно, пить воду и выбирать разнообразные продукты, школьнику легче расти, учиться и играть. А ещё полезно помнить: чистые руки и умеренные порции работают на здоровье каждый день.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2026-05-21T08:31:49Z</dcterms:created>
  <dcterms:modified xsi:type="dcterms:W3CDTF">2026-05-21T08:31:49Z</dcterms:modified>
</cp:coreProperties>
</file>