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Китай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самая густонаселённая страна с уникальным природным и культурным разнообразием.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история Китая
</a:t>
            </a:r>
            <a:endParaRPr lang="en-US" sz="2326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расположен в Восточной Азии и занимает третье место в мире по площади. Это древняя цивилизация, которая сохраняет традиции и стремится к развитию и современности.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природные границы Китая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территории и ландшафты
</a:t>
            </a:r>
            <a:endParaRPr lang="en-US" sz="1383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около 9,6 млн кв.км с протяжённостью более 5 000 км с востока на запад и 5 500 км с севера на юг. Территории варьируются от равнин до высоких гор.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расположены горы Гималаи и плато Тибет, крупные пустыни Гоби и Такла-Макан. Китай омывается тремя морями: Жёлтым, Восточно-Китайским и Южно-Китайским.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природные объекты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национальный состав Китая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превышает 1,4 миллиарда человек, включая 56 официально признанных национальностей, где ханцы составляют около 92% 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61% жителей живёт в городах. Официальным языком является путунхуа, однако в стране широко распространены разнообразные диалекты.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 Китае меняется от субтропиков на юге до умеренного климата на севере, с горными и пустынными областями, что создаёт богатое разнообразие растительности и животных.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Янцзы и Хуанхэ играют ключевую роль в жизни Китая, обеспечивая водой миллионы людей и поддерживая сельское хозяйство и промышленность.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страны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обладает значительными запасами угля, нефти и редкоземельных металлов, которые активно используются в промышленном развитии и экспорте.
</a:t>
            </a:r>
            <a:endParaRPr lang="en-US" sz="10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природные ресурсы Китая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административное устройство
</a:t>
            </a:r>
            <a:endParaRPr lang="en-US" sz="227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управляется однопартийной системой, в которой главную роль играет Коммунистическая партия Китая (КПК).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Высшую власть представляют председатель КНР и Государственный совет во главе с премьер-министром, обеспечивающие руководство страной.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 страна разделена на 23 провинции, 5 автономных районов и 4 города центрального подчинения, включая Пекин и Шанхай.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также два специальных административных района — Гонконг и Макао, обладающие определённой степенью автономии.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$18,5 трлн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второй по величине ВВП в мире, отражающий масштаб экономического роста страны.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 значительно выросла с начала реформ в 1978 году, сделав страну ведущим мировым игроком в промышленности и производстве.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2024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подарил миру бумагу, компас, порох и книгопечатание — открытия, которые кардинально изменили историю человечества и повлияли на развитие цивилизаций.
</a:t>
            </a:r>
            <a:endParaRPr lang="en-US" sz="121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изобретения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насчитывает более 50 000 иероглифов. Легендарные произведения, как «Путешествие на Запад» и «Троецарствие», до сих пор вдохновляют миллионы читателей.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литература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 живопись — важные виды искусства, а Пекинская опера известна своим ярким воплощением музыки, танца и драмы, привлекая зрителей по всему миру.
</a:t>
            </a:r>
            <a:endParaRPr lang="en-US" sz="118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театр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искусство Китая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сельское хозяйство Китая
</a:t>
            </a:r>
            <a:endParaRPr lang="en-US" sz="2581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лидирующее место в мировой добыче угля, обеспечивая почти половину глобального производства этого ресурса, а также добывает железную руду и нефть.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ориентировано на выращивание риса, пшеницы и чая. Крупнейшая в мире гидроэлектростанция «Три ущелья» значительно развивает электроэнергетику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система Китая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насчитывается свыше 240 миллионов учеников и студентов, что делает образовательную систему самой масштабной в мире.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девятилетнее обучение обеспечивает базовые знания, с усиленным акцентом на математику и естественные науки для формирования сильной базы.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включая онлайн-обучение, быстро развиваются, а университеты Китая стабильно входят в мировые рейтинги лучших вузов.
</a:t>
            </a:r>
            <a:endParaRPr lang="en-US" sz="1588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включает множество стилей: острый сычуаньский, нежный кантонский, пряный хуэй и другие. Каждый регион использует уникальные ингредиенты и техники приготовления, создавая неповторимый вкус блюд.
</a:t>
            </a:r>
            <a:endParaRPr lang="en-US" sz="997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региональных кухонь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Пекинская утка славится хрустящей корочкой и тонкими блинами. Димсамы — маленькие закуски на пару в кантонской традиции. Популярны разнообразные супы, рис и лапша, которые различаются по регионам и способам подачи.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блюда и их особенности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лидирует в производстве и потреблении чая: зелёного, чёрного, улун и белого. Чаепитие — важный ритуал, символ гостеприимства и уважения, играющий ключевую роль в семейных и общественных традициях.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— душа китайской культуры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гастрономические традиции Китая
</a:t>
            </a:r>
            <a:endParaRPr lang="en-US" sz="29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семейные традиции
</a:t>
            </a:r>
            <a:endParaRPr lang="en-US" sz="284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 — главный праздник, сопровождающийся яркими шествиями, семейными обедами и запуском фонариков. Он символизирует начало весны и смену циклов в жизни общества.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фонарей и Праздник середины осени включают традиционные игры, танцы драконов и обмен подарками. В семьях чтят обычаи, передаваемые из поколения в поколение, что укрепляет родственные связи.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внешняя торговля Китая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— начало экономических реформ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Дэн Сяопина начался переход к рыночной экономике с акцентом на экспорт и промышленное производство.
</a:t>
            </a:r>
            <a:endParaRPr lang="en-US" sz="975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стал поставлять электронику, текстиль и игрушки на мировые рынки, приобретая роль "фабрики мира".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развитие экспортного потенциала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рост внутренней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скоростные железные дороги, морские порты и аэропорты, что улучшает внутренние и внешние логистические цепочки.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сохраняет самое большое промышленное производство и сильное международное торговое влияние, сотрудничая с США, Евросоюзом и другими странами.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— лидерство в промышленности и торговле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Китая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политический и исторический центр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сочетает старинные памятники, такие как Запретный город и площадь Тяньаньмэнь, с современными административными зданиями и культурными учреждениями.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финансовая и экономическая столица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крупнейший мегаполис, славящийся современными небоскрёбами на набережной Бунд и развитой банковской системой, играющей ключевую роль в экономике страны.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стены около 6400 км, она строилась для защиты от кочевых племён. Стена сочетает мощь и красоту, привлекая миллионы туристов ежегодно.
</a:t>
            </a:r>
            <a:endParaRPr lang="en-US" sz="131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защиты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глиняных воинов в натуральную величину охраняют гробницу первого императора. Это уникальное архитектурное и археологическое открытие впечатляет своим реализмом.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в Сиане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Пекине расположен императорский дворец с богатой историей и уникальной архитектурой. Буддийские пагоды со статуями и фресками сохраняют духовное наследие.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и пагоды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 и архитектурное наследие
</a:t>
            </a:r>
            <a:endParaRPr lang="en-US" sz="24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достижения Китая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Китай развил сильные традиции в настольном теннисе и бадминтоне, регулярно побеждая на международных соревнованиях. Спорт занимает важное место в жизни детей и молодёжи.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Страна успешно провела Олимпийские игры 2008 и 2022 годов, что укрепило её статус спортивной державы и вдохновило массовое развитие различных видов спорта.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повседневная жизнь в Китае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Важнейшие семейные ценности — уважение к старшим и поддержка, что отражается в традиционных праздниках и воспитании детей.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Совместные занятия на свежем воздухе и семейные обеды позволяют укреплять связь между родственниками и передавать культурные традиции.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городах жители обычно живут в многоэтажках, а в деревнях — в домах с огородами, сохраняя баланс между традициями и современностью.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Китайское правительство активно инвестирует в ИИ, что способствует созданию умных городов и инновационных промышленных решений, влияющих на глобальные технологии.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 развитии искусственного интеллекта
</a:t>
            </a:r>
            <a:endParaRPr lang="en-US" sz="133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является крупнейшим рынком 5G и электромобилей. Компании активно развивают эти направления, снижая загрязнение и повышая удобство города.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5G и электромобилей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— крупные хабы инноваций с офисами Huawei, Alibaba и Tencent. Здесь создаются новые продукты и решения, воздействующие на мировой рынок.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центры Шэньчжэня и Ханчжоу
</a:t>
            </a:r>
            <a:endParaRPr lang="en-US" sz="1467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технологии в Китае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Китая в современном мире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Постоянное место в Совете Безопасности ООН даёт Китаю возможность влиять на решения по безопасности и международным конфликтам.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Членство в БРИКС и ШОС расширяет экономическое и политическое сотрудничество с другими влиятельными странами мира.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Стратегия "Один пояс — один путь" усиливает экономические связи и инфраструктурные проекты в Азии, Европе и Африке.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Китай оказывает значительное влияние на мировую культуру, спорт и моду, продвигая национальные ценности и инновации за рубежом.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ключевой игрок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сочетает богатую историю и культурное наследие с быстрым развитием экономики и технологий. Его влияние в политике и науке растёт, формируя будущее глобального сообщества.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2026-05-11T05:24:40Z</dcterms:created>
  <dcterms:modified xsi:type="dcterms:W3CDTF">2026-05-11T05:24:40Z</dcterms:modified>
</cp:coreProperties>
</file>