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96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развития насекомых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насекомые растут, меняются и приспосабливаются к среде.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1515" y="895525"/>
            <a:ext cx="3427970" cy="336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насекомые развиваются по-разному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 — самая многочисленная группа животных на Земле. Они живут в самых разных местах, поэтому разные жизненные циклы помогают им меньше конкурировать, лучше использовать пищу и успешнее выживать в меняющихся условиях.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развитие насекомого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линьки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Жесткий хитиновый покров не растягивается вместе с телом, поэтому насекомое растет только после линьки. Старая оболочка сбрасывается, а новое тело быстро увеличивается.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строении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стадиях меняются размеры, форма тела, развитие крыльев и даже способ питания. Поэтому молодые и взрослые особи одного вида могут сильно отличаться друг от друга.
</a:t>
            </a:r>
            <a:endParaRPr lang="en-US" sz="948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жизненного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насекомого удобно узнавать по последовательности стадий и по тому, насколько молодая форма похожа на взрослую. Именно это различие лежит в основе типов развития.
</a:t>
            </a:r>
            <a:endParaRPr lang="en-US" sz="93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 яйца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любого насекомого начинается с яйца. Из него выходит молодая стадия, которая постепенно растет, меняется внешне и переходит к следующему этапу жизненного цикла.
</a:t>
            </a:r>
            <a:endParaRPr lang="en-US" sz="9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жизненного цикла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стадии зародыш развивается внутри защитной оболочки. После завершения развития из яйца выходит молодая особь, готовая к дальнейшему росту и питанию.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активно ест, быстро увеличивается в размерах и часто выглядит совсем не так, как взрослое насекомое. Ее главная задача — накопить вещества для дальнейшего развития.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стадии насекомое почти не движется, но внутри организма идут глубокие изменения. Формируются органы и признаки взрослой особи.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насекомое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Имаго размножается, расселяется и поддерживает существование вида. У многих насекомых именно эта стадия отвечает за полет, поиск партнера и откладку яиц.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превращение: путь от яйца к взрослому насекомому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стадий полного превращения у насекомых.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развития: сравнение признаков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типы развития различаются не только числом стадий, но и степенью сходства молодых форм со взрослыми.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 самое сложное по стадиям, а без превращения — самое близкое по виду молоди и взрослой особи.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«Типы развития насекомых»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полное превращение выгодно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растет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почти все время ест и быстро набирает массу. Ее задача — вырасти, накопить запас веществ и подготовиться к следующей стадии развития.
</a:t>
            </a:r>
            <a:endParaRPr lang="en-US" sz="779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 перестраивает тело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куколке организм меняется очень сильно: формируются крылья, органы взрослого насекомого и признаки, нужные для жизни, размножения и расселения.
</a:t>
            </a:r>
            <a:endParaRPr lang="en-US" sz="754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Имаго распространяет вид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насекомое чаще всего не растет так быстро, а размножается и ищет новые места обитания. Это помогает виду занимать больше территорий.
</a:t>
            </a:r>
            <a:endParaRPr lang="en-US" sz="7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превращение у насекомых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Нимфа вместо личинки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яйца выходит нимфа — молодая особь, похожая на взрослое насекомое, но меньшая по размеру и без полностью развитых крыльев.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Нимфа несколько раз линяет, и после каждой линьки становится все больше похожей на имаго. Изменения идут постепенно, без стадии куколки.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неполного превращения молодые и взрослые особи обычно питаются похожей пищей и живут в близких условиях, хотя взрослые часто лучше летают.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развиваются кузнечики, стрекозы, тараканы и клопы. У этих насекомых легко проследить переход от молодой формы к взрослой.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94511"/>
            <a:ext cx="4009200" cy="1751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насекомых по типам развития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типы развития, примеры насекомых и их характерные особенности.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развития связан с тем, насколько сильно меняются молодые стадии и какую роль они выполняют в жизни вида.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«Типы развития насекомых»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без превращения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тот же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особи очень похожи на взрослых и отличаются в основном размером. Они постепенно растут, сохраняя общий план строения тела.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могут отсутствовать или развиваться очень медленно. Изменения происходят без резкой перестройки организма и без отдельных ярко выраженных стадий.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Примитивные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развития характерен для чешуйниц и щетинохвосток. У них сходство молоди и взрослых особей выше, чем у многих других насекомых.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тип развития по стадиям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наличии куколки и сходстве молодых стадий со взрослой особью.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и рост насекомых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 насекомого не растягивается бесконечно, поэтому рост возможен только после его периодической замены. Без линьки тело не смогло бы увеличиваться.
</a:t>
            </a:r>
            <a:endParaRPr lang="en-US" sz="1073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линькой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сбрасыванием старой оболочки она отделяется от тела, а под ней образуется новая. В этот момент насекомое особенно уязвимо для хищников и высыхания.
</a:t>
            </a:r>
            <a:endParaRPr lang="en-US" sz="1095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линьки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линьки тело временно мягкое, поэтому насекомое быстро увеличивается в размерах. Затем покров снова твердеет и начинает защищать организм.
</a:t>
            </a:r>
            <a:endParaRPr lang="en-US" sz="1095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линек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личинок и нимф линька повторяется несколько раз. Каждая новая стадия постепенно приближает насекомое к взрослому состоянию и меняет его внешний облик.
</a:t>
            </a:r>
            <a:endParaRPr lang="en-US" sz="10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стадий бывает в разных типах развития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стадий, тем заметнее перестройка организма и тем сильнее различаются молодая и взрослая формы.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 имеет больше всего этапов, а значит даёт насекомому больше возможностей для специализации на каждом из них.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биологии: основные типы развития насекомых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стадия куколки так важна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куколки старые ткани частично разрушаются, а новые органы и части тела формируются заново. Именно здесь появляется строение, нужное взрослому насекомому.
</a:t>
            </a:r>
            <a:endParaRPr lang="en-US" sz="981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полёту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насекомых во время этой стадии развиваются крылья, мышцы для полёта и сложные глаза. Без куколки такие изменения не смогли бы произойти.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 покое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куколка кажется неподвижной, но её оболочка защищает организм в самый уязвимый период. Это помогает пережить время глубокой перестройки.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имаго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стадии куколки насекомое уже готово к взрослой жизни. После выхода имаго оно может размножаться, расселяться и искать новые места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развития со средой обитания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стадии одного вида могут жить в разных местах и использовать разные источники пищи.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одного вида часто занимают разные ниши: это снижает конкуренцию и помогает использовать доступные ресурсы эффективнее.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полного превращения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стадия выполняет свою работу: личинка в основном растёт и запасает вещества, куколка перестраивает организм, а взрослое насекомое размножается и расселяется.
</a:t>
            </a:r>
            <a:endParaRPr lang="en-US" sz="958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конкуренции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и имаго нередко питаются по-разному и живут в разных местах. Поэтому они реже мешают друг другу и не борются за один источник пищи.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приспособление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среды меняются по сезонам, разделение стадий помогает виду выжить. Одни этапы отвечают за рост, другие — за распространение и продолжение 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личинки и взрослого насекомого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насекомых различия между стадиями выражены не одинаково, но общий принцип остаётся: молодая форма растёт, взрослая — продолжает вид.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различаются личинка и имаго, тем заметнее специализация стадий и тем эффективнее разделяются их функции.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стадий развития насекомых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Зная, на какой стадии насекомое наносит вред, легче выбрать время для обработки растений. Это особенно важно против гусениц, личинок жуков и тлей.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 огород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садоводстве понимание жизненного цикла помогает вовремя заметить опасные стадии и не допустить повреждения листьев, корней, побегов и плодов.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вредителями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стадии могут по-разному реагировать на меры защиты. Поэтому борьба становится точнее, если учитывать, где живёт и чем питается насекомое.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насекомые вредны: многие опыляют растения и служат пищей другим животным. Знание их развития помогает защищать полезные виды наряду с борьбой с вредителями.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примеры из мира насекомых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Капустница: две жизни одного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бабочки-капустницы питается листьями капусты и быстро растёт, накапливая силы для следующей стадии. Взрослая бабочка уже не грызёт листья: она ищет нектар и помогает опылению. У одного вида меняются и питание, и роль в природе.
</a:t>
            </a:r>
            <a:endParaRPr lang="en-US" sz="843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Стрекоза: вода и 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стрекозы живёт в воде и охотится на мелких животных, оставаясь совсем не похожей на взрослую особь. Затем появляется стройная летающая стрекоза, которая держится над водоёмом. Этот пример особенно наглядно показывает, насколько разными бывают стадии развития.
</a:t>
            </a:r>
            <a:endParaRPr lang="en-US" sz="8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типах развития насекомых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развития насекомого определяют число стадий, наличие куколки и сходство молоди со взрослой особью. Эти различия помогают видам по-разному расти, питаться и приспосабливаться к среде.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2026-06-01T10:37:46Z</dcterms:created>
  <dcterms:modified xsi:type="dcterms:W3CDTF">2026-06-01T10:37:46Z</dcterms:modified>
</cp:coreProperties>
</file>