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толкования лексического значения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значение слова точно и без ошибок.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 встречаются в каждом тексте. Если научиться объяснять их значение, легче понимать задания, пересказывать прочитанное и говорить точнее и выразительнее.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уметь толковать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как главный источник значения
</a:t>
            </a:r>
            <a:endParaRPr lang="en-US" sz="2622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дает точное объяснение слова, которое можно использовать без догадок. Он помогает сверить понимание и не перепутать похожие по звучанию слова.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словарной статье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обычно указаны ударение, значение, примеры употребления и иногда грамматические пометы. Это делает поиск смысла удобным и надежным.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часто обращаются к словарям В. И. Даля, С. И. Ожегова и школьным толковым словарям. Они особенно полезны, когда контекст подсказывает не все.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слова рядом с незнакомым словом. Они часто подсказывают его смысл. Например, в разных предложениях слово «замок» обозначает либо устройство на двери, либо старинное здание.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по контексту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контекст работает в художественных текстах. Смысл слова раскрывается через целую фразу, абзац или описание ситуации, а не только через одно отдельное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уточнить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показывают, что слово можно заменить близким по значению, не теряя общего смысла. Это помогает понять, о каком признаке, действии или предмете идет речь.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не бывают полностью одинаковыми. Одно слово может звучать нейтрально, другое — книжно или разговорно, а третье передает более сильный или мягкий оттенок.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синонимов помогает выбрать самое точное слово для ответа, пересказа или сочинения. Так речь становится яснее, выразительнее и грамотнее.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толкования чаще всего помогают на уроках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способы удобнее применять сначала, а какие служат дополнительной проверкой смысла.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контекст и словарь: они быстрее всего дают точное значение, а остальные способы уточняют детали.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теме урока русского языка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как способ понять границы значения
</a:t>
            </a:r>
            <a:endParaRPr lang="en-US" sz="2751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антонимом помогает увидеть, какой признак назван словом. Так легче понять, идет ли речь о большем или меньшем, добром или злое, теплом или холодном.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когда нужно точно определить качество предмета или действия. Антоним показывает противоположную границу и делает значение более ясным.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антонимы помогают при работе с прилагательными и наречиями. Но они могут быть полезны и для некоторых глаголов, если у действий есть явная противоположность.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антонимом не заменяет словарь, но помогает быстрее разобраться в тексте. Это удобная подсказка, когда нужно понять смысл слова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общий смысл слова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связаны между собой общим корнем. Благодаря этому видно, какая часть значения остается общей для всей группы слов.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суффиксы добавляют новые значения и уточняют действие или признак. Например, слово «записать» связано со словом «писать», но обозначает другое действие.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состав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частям помогает понять, как оно устроено и чем отличается от родственных слов. Это особенно полезно, когда нужно увидеть смысловую связь внутри слова.
</a:t>
            </a:r>
            <a:endParaRPr lang="en-US" sz="13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незнакомого слова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 путь от общего понимания текста к точному значению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предмет, действие или признак прямо и без образа: золотое кольцо, теплый чай, летит птица. Смысл понятен буквально.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 на основе сходства, впечатления или сравнения: золотые руки, теплый прием, время летит. Здесь слово создает образ.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эти значения важно для пословиц, загадок, стихов и рассказов. Так легче понимать намек, настроение и художественный смысл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может иметь несколько значений
</a:t>
            </a:r>
            <a:endParaRPr lang="en-US" sz="2715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от дерева до 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«лист» легко узнать в разных ситуациях, но смысл меняется в зависимости от текста. Оно может обозначать часть растения, отдельный лист бумаги или страницу тетради. Поэтому рядом с таким словом всегда важно читать все предложение.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Нос: у человека и у корабля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«нос» тоже есть несколько связанных значений. Мы говорим о части лица, а еще о передней части корабля или самолета. Общая идея здесь одна: выступающая, передняя часть предмета или тела.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Ручка: предмет и деталь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«ручка» называют и предмет для письма, и часть чашки, двери или чемодана. Значения связаны с тем, что ручкой удобно держать или писать. В словаре такие значения обычно записывают по порядку и нумеруют.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толкования и их назначение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способ помогает по-своему: одни уточняют смысл в тексте, другие раскрывают родство слов или точное словарное значение.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словарь дают самый надёжный результат, а остальные способы помогают уточнить и проверить понимание.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теме «Лексическое значение слова»; учебные словари и наблюдение за речью.
</a:t>
            </a:r>
            <a:endParaRPr lang="en-US" sz="11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 идеи четверти листа связано древнее происхождение слова «тетрадь».
</a:t>
            </a:r>
            <a:endParaRPr lang="en-US" sz="164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 иногда подсказывает его смысл и помогает лучше запомнить его звучание и написание.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русского языка; происхождение слова «тетрадь».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устойчивые выражения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состоит из нескольких слов, но его смысл нельзя понять буквально. Выражение «бить баклуши» означает бездельничать, хотя отдельные слова подсказывают совсем другую картину.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запоминаются как единое целое и часто не меняются по составу. Поэтому важно узнавать их целиком, а не пытаться объяснить каждое слово 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речь выразительной и образной. В разговоре и в художественном тексте они помогают передать оценку, настроение и отношение говорящего к событию.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в контексте бывают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нередко работают вместе: одно слово уточняет другое, а весь абзац снимает двусмысленность.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пояснение и определение рядом; остальные признаки поддерживают понимание и уточняют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практики чтения; условная шкала частоты.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толковании 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брать первое значение из памяти, не читая предложение целиком. Из-за этого ученик может понять слово не так, как оно употреблено в тексте.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смешивать прямое и переносное значение. Тогда выражение вроде «золотые руки» начинают понимать буквально, хотя речь идет о мастерстве и умении.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 выбором случайного синонима. Близкое по смыслу слово может не подойти по оттенку, стилю или ситуации употребления.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— полагаться только на звучание слова. Без контекста, словаря и анализа строения легко спутать похожие, но разные по смыслу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толкования слова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с чего начинать и чем уточнять значение, если первый способ не дал полного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точное понимание слова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помогает правильно понимать текст с первого прочтения. Ученик не подменяет авторский смысл собственным предположением и лучше замечает важные детали в задании или рассказе.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ответ и пересказ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понято верно, легче пересказать текст своими словами и не исказить мысль автора. Ответ получается точнее, последовательнее и убедительнее для учителя.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выразительная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словарь помогает выбирать слова по смыслу и по уместности. Это делает устную и письменную речь ясной, аккуратной и интересной для слушателя.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литературе: как рождается образ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стихах слова часто выходят за пределы прямого значения. «Свет», «туман» или «дорога» могут не только называть предмет, но и передавать чувство, состояние героя, ожидание или надежду.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такие слова, чтобы читатель увидел картину и почувствовал ее настроение. Поэтому при чтении важно спрашивать себя, что слово обозначает буквально и какой образ оно создает в тексте.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 в художественном тексте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создает настроение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раскрывается через разные подсказки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словарь дают самый точный ответ, а синонимы, антонимы, корень, строение слова, фразеологизмы и этимология помогают увидеть смысл глубже и использовать слово уверенно.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2026-05-22T07:07:24Z</dcterms:created>
  <dcterms:modified xsi:type="dcterms:W3CDTF">2026-05-22T07:07:24Z</dcterms:modified>
</cp:coreProperties>
</file>