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счисления: как записывают числа в математике и в жизни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записывают по-разному: разберём правила, основания и примеры.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разные записи чисел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счёт ведут в десятичной системе, но в технике, истории и информатике нужны и другие записи. Они помогают короче передавать числа, коды и данные.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цифра и разряд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цифр и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система счисления использует свой набор символов и своё основание. В десятичной системе это цифры 0–9 и основание 10, а в двоичной — только 0 и 1 при основании 2.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место цифры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позиционной записи значение цифры зависит от её места в числе. В числе 345 тройка обозначает сотни, четвёрка — десятки, а пятёрка — единицы.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системы счисления встречаются чаще всего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записи выбирают по задаче: человеку удобнее считать в десятичной системе, а устройствам — работать с двоичными кодами.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выбор системы зависит от того, для кого она предназначена: для человека или для техники.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урока; данные условные, предназначены для иллюстрации различий между системами счисления.
</a:t>
            </a:r>
            <a:endParaRPr lang="en-US" sz="8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позиционной системе одна и та же цифра может означать разные значения. Всё зависит от её места в записи и от основания системы.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разряд связан со своей степенью основания: единицы, десятки, сотни и дальше. Поэтому число можно разложить на сумму разрядных слагаемых.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становится короче и удобнее, чем при отдельном обозначении каждого количества. Именно поэтому позиционный принцип используют почти везде в современной математике.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Позиционные системы счисления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0" y="2266178"/>
            <a:ext cx="2604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73975"/>
            <a:ext cx="275400" cy="2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947" y="2262229"/>
            <a:ext cx="1953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Непозиционные системы счисления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римской системе числа передаются знаками I, V, X, L, C, D, M. Их значение связано не столько с местом, сколько с самим символом и правилами сочетания.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системы важны для истории математики, надписей, дат и традиционных обозначений. Они помогают понимать тексты прошлого и сохраняют связь с культурой.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Неудобство для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Сложение, сравнение и преобразование длинных записей в непозиционных системах выполнять трудно. Поэтому для точных расчётов и больших чисел они используются редко.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перевести двоичное число в десятичное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 примере числа 1011₂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двоичной системе есть только два символа — 0 и 1. Этого достаточно, чтобы описывать любые данные через последовательности двух состояний.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бит хранит один двоичный разряд. Восемь битов вместе образуют байт, который часто используют для хранения небольшого объёма информации.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Компьютеру удобно работать именно так, потому что электронным схемам проще различать два устойчивых состояния: есть сигнал или сигнала нет.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Двоичная система: цифры 0 и 1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двоичная запись лежит в основе работы памяти, процессора и многих цифровых устройств, даже если пользователю она часто не видна.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Шестнадцатеричная система в информатике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Шестнадцатеричная система использует цифры 0–9 и буквы A–F. Она помогает заменить длинные двоичные записи короткими и удобными для чтения обозначениями, например 1111₂ = F₁₆.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запись применяют в цветовых кодах, адресах памяти и обозначении байтов. Она особенно полезна там, где важно быстро увидеть структуру числа без длинной цепочки нулей и единиц.
</a:t>
            </a:r>
            <a:endParaRPr lang="en-US" sz="10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оснований 2, 8, 10 и 16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основание даёт больше допустимых символов, поэтому одна запись может быть короче. Но читать её без навыка иногда сложнее.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основание, тем компактнее запись числа, однако тем шире набор знаков, который нужно знать.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 теме систем счисления; основание каждой системы равно числу разрешённых символов.
</a:t>
            </a:r>
            <a:endParaRPr lang="en-US" sz="8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число в разных системах счисления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одно и то же число записывается в десятичной, двоичной, восьмеричной и шестнадцатеричной системах.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числа зависит от основания системы: значение остаётся тем же, а внешний вид меняется.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преобразований между позиционными системами счисления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из десятичной системы в другую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целое число в десятичной записи и выбирают основание новой системы, например 2, 8 или 16.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последовательно делят на основание, каждый раз записывая остаток. Деление продолжают до получения нуля.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остатки собирают в обратном порядке — снизу вверх. Именно так строится новая запись числа.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25₁₀ превращается в 11001₂. Этот способ работает для любой позиционной системы с другим основанием.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основание, тем длиннее запись одного и того же числа. Это особенно заметно при работе с большими значениями.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1000 из десятичной системы в двоичную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1000₁₀ → 1111101000₂
</a:t>
            </a:r>
            <a:endParaRPr lang="en-US" sz="5892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число в двоичной записи требует больше разрядов, потому что основание системы меньше.
</a:t>
            </a:r>
            <a:endParaRPr lang="en-US" sz="23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записи числа 1000 в разных системах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компактность записи зависит от основания и влияет на удобство чтения чисел.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крупное основание обычно сокращает запись, поэтому шестнадцатеричная и восьмеричная системы удобны рядом с двоичной.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 числа 1000 в системах с основаниями 10, 2, 8 и 16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счисления и цвет на экране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компьютерной графике цвет часто задают шестнадцатеричным кодом. Например, #FF0000 обозначает красный цвет, а каждая пара символов показывает яркость одного из трёх каналов: красного, зелёного и синего.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записи удобен для программ и дизайнеров: от 00 до FF можно компактно описать очень много оттенков, не выписывая длинные десятичные значения.
</a:t>
            </a:r>
            <a:endParaRPr lang="en-US" sz="10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двоичная и шестнадцатеричная записи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удобно, потому что 16 = 2⁴, значит четыре двоичных разряда соответствуют одной шестнадцатеричной цифре.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цифр, которых нет в системе, — частая ошибка. Например, в двоичной записи допустимы только 0 и 1, поэтому цифра 2 сразу делает запись неверной.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записи чисел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и основание системы с самим числом: запись 1011 без указания основания нельзя понять точно, потому что она может означать разные числа.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забывают, что одинаковый набор цифр в разных системах имеет разное значение. Поэтому важно всегда указывать основание рядом с записью.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переводом в десятичную систему помогает заметить ошибку и понять, верно ли прочитано или записано число.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Цифры, которые разрешены в разных системах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наборы цифр в наиболее часто используемых системах счисления и помогает быстро запомнить их различия.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допустимых символов всегда равно основанию системы или связано с ним, поэтому правила записи легко проверить по набору цифр.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десятичной, двоичной, восьмеричной и шестнадцатеричной систем счисления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28191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8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700" y="1797831"/>
            <a:ext cx="32235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3600" y="1797831"/>
            <a:ext cx="2763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знания о системах счисления полезны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Двоичная запись помогает понимать, как компьютер хранит данные, выполняет команды и обрабатывает информацию на уровне памяти и процессора.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электронных схемах два устойчивых состояния удобно описывать через 0 и 1, поэтому двоичная система особенно важна для техники.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и адреса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Шестнадцатеричная запись делает короче коды, адреса памяти и служебные обозначения, поэтому её часто используют в программах и документации.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система остаётся основной для измерений, расчётов и обычных задач, потому что она привычна и удобна для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счисления помогают читать числа по-новому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счисления отличаются основанием, набором цифр и способом записи, но любое число можно представить по-разному. Позиционный принцип делает записи удобными, а перевод между системами — понятным и полезным.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2026-05-24T16:29:18Z</dcterms:created>
  <dcterms:modified xsi:type="dcterms:W3CDTF">2026-05-24T16:29:18Z</dcterms:modified>
</cp:coreProperties>
</file>