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многогранниками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Объёмные фигуры вокруг нас: узнаём, сравниваем, понимаем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объёмные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связывают школьную геометрию с реальными предметами, черчением и моделированием. На их примере удобно учиться выделять признаки фигур, сравнивать их и готовиться к изучению формул.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многогранник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 — это геометрическое тело, ограниченное конечным числом плоских многоугольников. Его поверхность состоит только из прямолинейных частей, без округлых участков.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многоугольник на поверхности многогранника называется гранью. Грани образуют всю внешнюю оболочку фигуры и определяют её общий вид и форму.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соединяют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грани встречаются по рёбрам — общим отрезкам. По рёбрам удобно определять, как именно «собрана» фигура из отдельных плоских частей.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многогранника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сходятся несколько рёбер, называются вершинами. Именно они помогают посчитать элементы фигуры и сравнить разные многогранники между собой.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тела 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Шар, цилиндр и конус не являются многогранниками, потому что их поверхности содержат округлые части. У многогранника поверхность всегда состоит только из многоугольников.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многогранника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 — это плоская часть поверхности многогранника. Она всегда имеет форму многоугольника и вместе с другими гранями образует внешний контур фигуры.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 — это общий отрезок двух соседних граней. По рёбрам можно понять, где заканчивается одна грань и начинается другая, а также посчитать структуру фигуры.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точка, в которой встречаются несколько рёбер. На примере куба легко увидеть, как вершины объединяют рёбра и показывают форму всего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разные фигуры отличаются числом граней, рёбер и вершин.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элементов заметно различается даже у фигур с похожим внешним видом, поэтому этот признак удобно использовать для распознавания многогранников.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многогранников: куб, призма, пирамида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многогранников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граней у куба, и все они одинаковые квадраты.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удобен для изучения, потому что его элементы легко считать и сравнивать. Он показывает, как связаны равные грани, рёбра и вершины.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куба из школьного курса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элементов у разных тел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диаграммы суммированы грани, рёбра и вершины каждого тела, чтобы сравнить общую сложность их 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прямоугольный параллелепипед устроены очень близко, а призма и пирамида отличаются по числу элементов и легче распознаются по структуре.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многогранников из школьного курса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 и их признаки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23175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всегда два равных основания, лежащих в параллельных плоскостях. Именно это главный признак, по которому её отличают от пирамиды.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730600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призмы соединяют соответствующие стороны оснований. В наклонной призме они являются параллелограммами, а в прямой — прямоугольниками.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638025" y="1337300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 основанию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Призму называют по форме основания: треугольная, четырёхугольная, пятиугольная. Название сразу подсказывает, какую фигуру нужно искать внизу и вверху.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266537" y="3178204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наклонная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прямой призме боковые рёбра перпендикулярны основаниям, поэтому её удобно чертить и моделировать. Наклонная призма выглядит менее симметрично, но сохраняет свои основные признаки.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173963" y="3178204"/>
            <a:ext cx="2125800" cy="163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 призмы можно увидеть в вытянутых коробках, упаковке и некоторых аквариумах. Такие предметы удобны тем, что их легко складывать, хранить и переносить.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 их признаки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пирамиды есть только одно основание. Оно может быть треугольным, четырёхугольным или пятиугольным, а остальные грани располагаются по бокам.
</a:t>
            </a:r>
            <a:endParaRPr lang="en-US" sz="1395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боковые грани пирамиды имеют форму треугольников. Они соединяют стороны основания с общей вершиной и создают характерный заострённый силуэт.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боковые грани сходятся в одной вершине, которую называют вершиной пирамиды. По этому признаку её легко отличить от призмы и куба.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пирамид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треугольное, говорят о треугольной пирамиде; если четырёхугольное — о четырёхугольной. Название всегда связано с формой основания.
</a:t>
            </a:r>
            <a:endParaRPr lang="en-US" sz="135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многогранник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отличать призмы, пирамиды, куб и другие многогранники.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представления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 древности математики заметили тела с особенно строгой симметрией и одинаковыми гранями. Позже их стали выделять как отдельный, самый красивый класс многогранников.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пример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проще всего узнать куб: он встречается чаще других и помогает понять, как устроены правильные многогранники и чем они отличаются от обычных тел.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платоновых тел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правильным многогранникам относят только пять фигур: тетраэдр, куб, октаэдр, додекаэдр и икосаэдр. У всех них грани одинаковы, а углы между ними равны.
</a:t>
            </a:r>
            <a:endParaRPr lang="en-US" sz="13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425579"/>
            <a:ext cx="4336500" cy="20725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Платоновы тела в числах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правильных многогранников разное число элементов, хотя все они устроены симметрично.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показывают, что правильные многогранники заметно различаются по устройству, но все сохраняют строгую симметрию и регулярность граней.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платоновых тел из школьного курса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 получается при проверке любого выпуклого многогранника по формуле Эйлера.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быстро проверить подсчёт вершин, граней и рёбер у объёмной фигуры и заметить ошибку в вычислениях.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Эйлера для выпуклых многогранников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Эйлера на примерах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выбраны разные выпуклые многогранники, чтобы увидеть правило на нескольких знакомых фигурах.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результат у разных тел подтверждает, что формула работает как общее свойство выпуклых многогранников, а не как частный случай.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формуле Эйлера для выпуклых многогранников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вокруг нас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Коробка, которая держит форму
</a:t>
            </a:r>
            <a:pPr algn="ctr" indent="0" marL="0">
              <a:lnSpc>
                <a:spcPct val="100000"/>
              </a:lnSpc>
              <a:buNone/>
            </a:pPr>
            <a:r>
              <a:rPr lang="en-US" sz="4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упаковка часто напоминает куб или прямоугольный параллелепипед. Такая форма удобна для складывания, перевозки и хранения, поэтому её выбирают для коробок, контейнеров и строительных блоков.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линии и объёмы
</a:t>
            </a:r>
            <a:pPr algn="ctr" indent="0" marL="0">
              <a:lnSpc>
                <a:spcPct val="100000"/>
              </a:lnSpc>
              <a:buNone/>
            </a:pPr>
            <a:r>
              <a:rPr lang="en-US" sz="4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зданиях многогранники можно заметить в крышах, башнях, каркасах и декоративных элементах. Чёткие плоские поверхности помогают создавать устойчивые и выразительные конструкции, которые хорошо смотрятся в городе.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 учебные модели
</a:t>
            </a:r>
            <a:pPr algn="ctr" indent="0" marL="0">
              <a:lnSpc>
                <a:spcPct val="100000"/>
              </a:lnSpc>
              <a:buNone/>
            </a:pPr>
            <a:r>
              <a:rPr lang="en-US" sz="5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кристаллы имеют многогранную форму, а в классе её удобно изучать на моделях из бумаги или пластика. Такие предметы помогают увидеть, как геометрия связана с реальными объектами.
</a:t>
            </a:r>
            <a:endParaRPr lang="en-US" sz="11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развёртка многогранника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82910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«чертёж» тела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 — это фигура на плоскости, из которой затем можно собрать объёмное тело. Она показывает, какие грани будут соседними после сгибания.
</a:t>
            </a:r>
            <a:endParaRPr lang="en-US" sz="1337" dirty="0"/>
          </a:p>
        </p:txBody>
      </p:sp>
      <p:sp>
        <p:nvSpPr>
          <p:cNvPr id="11" name="Text 3"/>
          <p:cNvSpPr txBox="1"/>
          <p:nvPr/>
        </p:nvSpPr>
        <p:spPr>
          <a:xfrm>
            <a:off x="5182910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куба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развёртка состоит из шести квадратов, соединённых по рёбрам. По ней легко понять, как расположены грани и где нужно делать сгибы.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7727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разных тел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и пирамиды развёртки выглядят по-разному, потому что зависят от формы основания. Именно поэтому перед построением важно знать, какое тело нужно получить.
</a:t>
            </a:r>
            <a:endParaRPr lang="en-US" sz="1337" dirty="0"/>
          </a:p>
        </p:txBody>
      </p:sp>
      <p:sp>
        <p:nvSpPr>
          <p:cNvPr id="13" name="Text 5"/>
          <p:cNvSpPr txBox="1"/>
          <p:nvPr/>
        </p:nvSpPr>
        <p:spPr>
          <a:xfrm>
            <a:off x="7217727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моделирования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Развёртки используют при создании бумажных моделей на уроках и дома. Они помогают аккуратно вырезать, согнуть и собрать фигуру без лишних ошибок.
</a:t>
            </a:r>
            <a:endParaRPr lang="en-US" sz="13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модель из развёртки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бумажной или картонной развёрткой многогранника.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многогранники встречаются чаще всего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и учёбе особенно заметны формы, близкие к кубу и прямоугольному параллелепипеду, потому что они удобны и практичны.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чаще всего выбирают там, где важны устойчивость, компактность и простота изготовления.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«Многогранники в окружающем мире»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признаки, которые нужно запомнить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5900" y="118565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всегда состоит только из плоских граней. Если у фигуры есть округлая часть, она уже не относится к многогранникам.
</a:t>
            </a:r>
            <a:endParaRPr lang="en-US" sz="1035" dirty="0"/>
          </a:p>
        </p:txBody>
      </p:sp>
      <p:sp>
        <p:nvSpPr>
          <p:cNvPr id="13" name="Text 3"/>
          <p:cNvSpPr txBox="1"/>
          <p:nvPr/>
        </p:nvSpPr>
        <p:spPr>
          <a:xfrm>
            <a:off x="395900" y="4021150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 её 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Призму узнают по двум равным основаниям, лежащим в параллельных плоскостях. Между ними расположены боковые грани, соединяющие соответствующие вершины.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2526200" y="11855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 её 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пирамиды одно основание, а боковые грани сходятся в одной общей вершине. По этому признаку её легко отличить от призмы.
</a:t>
            </a:r>
            <a:endParaRPr lang="en-US" sz="1035" dirty="0"/>
          </a:p>
        </p:txBody>
      </p:sp>
      <p:sp>
        <p:nvSpPr>
          <p:cNvPr id="15" name="Text 5"/>
          <p:cNvSpPr txBox="1"/>
          <p:nvPr/>
        </p:nvSpPr>
        <p:spPr>
          <a:xfrm>
            <a:off x="395900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Грани, рёбра,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элемента помогают описывать любую фигуру и сравнивать разные тела между собой. Их удобно искать и считать на модели.
</a:t>
            </a:r>
            <a:endParaRPr lang="en-US" sz="1035" dirty="0"/>
          </a:p>
        </p:txBody>
      </p:sp>
      <p:sp>
        <p:nvSpPr>
          <p:cNvPr id="16" name="Text 6"/>
          <p:cNvSpPr txBox="1"/>
          <p:nvPr/>
        </p:nvSpPr>
        <p:spPr>
          <a:xfrm>
            <a:off x="2526196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чисел и формула Эйлера
</a:t>
            </a:r>
            <a:pPr algn="l" indent="0" marL="0">
              <a:lnSpc>
                <a:spcPct val="100000"/>
              </a:lnSpc>
              <a:buNone/>
            </a:pPr>
            <a:r>
              <a:rPr lang="en-US" sz="4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Правильных многогранников всего пять, а для выпуклых тел работает формула Эйлера. Она помогает быстро проверять подсчёты и не путать фигуры.
</a:t>
            </a:r>
            <a:endParaRPr lang="en-US" sz="8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Многогранники: увидели, сравнили, поняли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познакомились с основными видами многогранников, их элементами, правильными телами, формулой Эйлера и развёртками. Эти знания помогают уверенно узнавать объёмные фигуры в задачах и в жизни.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2026-05-28T23:37:36Z</dcterms:created>
  <dcterms:modified xsi:type="dcterms:W3CDTF">2026-05-28T23:37:36Z</dcterms:modified>
</cp:coreProperties>
</file>