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и религиозный состав населения: главное 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какие народы и вероисповедания живут рядом и почему это меняется в пространстве.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складывался веками: переселения, войны, торговля и освоение новых земель смешивали народы и идеи. Менялись границы государств, распространялись религии, возникали новые общности. География изучает это как часть размещения населения.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этнический и религиозный состав меняется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— исторически сложившаяся общность людей, связанная общим происхождением, языком, культурой и традициями. Его легко узнают по обычаям, памяти о прошлом и способам общения внутри группы.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— более широкое понятие. Им часто называют население страны целиком или крупную этническую общность. В учебных материалах слово «народ» может обозначать и культурное единство, и политическую общность.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в современном смысле чаще означает граждан страны, независимо от происхождения. Поэтому человек может одновременно принадлежать к определённому этносу и быть гражданином своего государства, разделяя его законы и права.
</a:t>
            </a:r>
            <a:endParaRPr lang="en-US" sz="136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Этнос, народ, нация: близкие, но не одинаковые понятия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27940"/>
            <a:ext cx="3848986" cy="22924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этносов показывают, что большие группы населения сосредоточены в ограниченном числе густонаселённых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этносы распределены неравномерно: самые большие доли населения связаны с несколькими «центрами» высокой плотности и многовековой концентрации людей.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даны по данным общего справочного уровня (точные значения зависят от методики подсчёта).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этносы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долины и малые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Азии и Африки небольшие группы людей долго сохраняют язык и традиции. Долины отделены хребтами и перевалами, поэтому контакты бывают нечастыми. Здесь легче увидеть, как одежда и ремёсла остаются узнаваемыми поколениями.
</a:t>
            </a:r>
            <a:endParaRPr lang="en-US" sz="105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как «хранители»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островные территории стали местом, где формировались отдельные культурные особенности. Даже при обмене товарами местные сообщества нередко сохраняют свои праздники и уклад жизни. Поэтому на карте мира такие районы часто выглядят особенно разноцветно.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города: много языков в одном квартале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люди разных происхождений селятся рядом из‑за работы, учёбы и возможностей. Поэтому в одном городе можно услышать несколько языков и увидеть разные кухни. Город делает разнообразие заметным и ускоряет культурные контакты.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этническое разнообразие особенно велико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 контакты между группами создают многонациональность.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этнический состав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«сложные» этнические картины чаще формируются там, где исторически было много переселений, соседства разных народов и языковых традиций.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показывает закономерность: максимальная мозаика этносов характерна для Азии и Африки, а в других районах встречается большая однородность.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схема: значения заданы как условные индексы, поскольку точные числа зависят от метода подсчёта «групп» и «уровня разнообразия».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 по регионам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12" y="1838242"/>
            <a:ext cx="488869" cy="55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46" y="1838242"/>
            <a:ext cx="488869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смешение культур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Добровольные переезды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уезжают на учёбу или работу, надеясь на более стабильную жизнь. В таких условиях знакомятся с новыми правилами и привычками, а местные сообщества узнают другие языки и традиции.
</a:t>
            </a:r>
            <a:endParaRPr lang="en-US" sz="1666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от войн, поиск безопасности и угроз для жизни заставляют семьи менять место жительства. В результате в одном районе появляются люди из разных регионов, а их культурные практики становятся видимыми рядом.
</a:t>
            </a:r>
            <a:endParaRPr lang="en-US" sz="1542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точки смешения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притягивают мигрантов и быстро создают многонациональную среду. Там легче встретить людей разных происхождений, потому что учебные, трудовые и транспортные маршруты пересекаются.
</a:t>
            </a:r>
            <a:endParaRPr lang="en-US" sz="15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народы и сохранение культурных особенностей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Малочисленные народы часто бережно сохраняют собственный язык, фольклор и традиционные занятия. Они также поддерживают национальную одежду и семейные обряды, чтобы передавать культуру детям и подросткам.
</a:t>
            </a:r>
            <a:endParaRPr lang="en-US" sz="1246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такие сообщества живут компактно в горах, тундре, степях, лесах или на островах. Из‑за географической удалённости контакты бывают реже, и культурные особенности дольше остаются неизменными.
</a:t>
            </a:r>
            <a:endParaRPr lang="en-US" sz="1344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Сохранению помогают школы с изучением родного языка, музеи, книги, праздники и участие семьи в традициях. Главная опасность — утрата языка и переход на более распространённую культуру, что снижает «узнаваемость» сообщества.
</a:t>
            </a:r>
            <a:endParaRPr lang="en-US" sz="12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098" y="1943101"/>
            <a:ext cx="393119" cy="449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998" y="1943101"/>
            <a:ext cx="393119" cy="44927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религия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Вероисповедание влияет на праздничный календарь, памятные даты и то, как принято проводить семейные встречи. От религии могут зависеть нормы общения, отношение к старшим и многие бытовые привычки.
</a:t>
            </a:r>
            <a:endParaRPr lang="en-US" sz="1744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верований и обрядов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включает представления о мире, добре и зле, жизни человека и высших силах. Она проявляется в правилах поведения и в обрядах, которые помогают людям понимать важные события своей жизни.
</a:t>
            </a:r>
            <a:endParaRPr lang="en-US" sz="1744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 и местами поклонения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часто связана с историей государства, архитектурой и искусством. Храмы, книги и музыка становятся частью культурного наследия и помогают сохранить традиции в поколениях.
</a:t>
            </a:r>
            <a:endParaRPr lang="en-US" sz="1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351" y="2728778"/>
            <a:ext cx="306130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приблизительные масштабы религиозных традиций и группы людей без религиозной принадлежности. В разных регионах мира доли религий отличаются, поэтому «карта верований» получается неодинаковой.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различаются по масштабу: даже при похожем количестве стран их последователи распределены по Земле неравномерно.
</a:t>
            </a:r>
            <a:endParaRPr lang="en-US" sz="114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Pew Research Center и других глобальных исследований (округлённые значения).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ислам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широко распространено в Европе и в Северной Америке, а также в Южной Америке. Значимые христианские общины есть и в части Африки, поэтому влияние религии заметно не только в исторических «европейских» регионах. В целом оно сочетается с местными традициями и культурой разных стран.
</a:t>
            </a:r>
            <a:endParaRPr lang="en-US" sz="1414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преобладает в Северной Африке и в Западной и Центральной Азии. Также он заметен в ряде стран Южной и Юго-Восточной Азии, где крупные общины сосуществуют с другими верованиями. Индии и соседние регионы важны для индуизма и буддизма, хотя их центры отличаются по территории.
</a:t>
            </a:r>
            <a:endParaRPr lang="en-US" sz="140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распространены основные религии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 школьной модели показывают тенденцию: религии часто «привязаны» к историческим путям и территориям, где формировались крупные общины.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связь религиозного состава с историей и культурой: в одних регионах доминируют одни традиции, в других — другие, и доли различаются.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доли опираются на обобщённые международные оценки; точные проценты зависят от методики исследования (Pew Research Center, обновления 2010–2020-х).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по регионам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вероисповедания: обряды → повседневность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религия влияет на жизнь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многообразие связано с разной историей заселения и природными условиями регионов.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справочные материалы и статистические обзоры о национальном составе населения (официальные оценочные данные).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190 народов, и это делает этническую картину страны очень богатой. В результате в разных регионах по-своему проявляются языки и традиции, а религиозная жизнь также отличается по регионам.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780772"/>
            <a:ext cx="3848986" cy="25867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одной стране могут сочетаться разные этнические происхождения и религиозные традиции. Примеры помогают увидеть связь культуры, истории и вероисповедания.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рамках одного государства сохраняются разные культурные «корни»: этничность и религия могут совпадать с местными обычаями и историей.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о народах России (энциклопедии и региональные справочники).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этнического и религиозного разнообразия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города ускоряют обмен людьми, языками и идеями, поэтому культурные влияния распространяются быстрее, чем в сельских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разнообразия создают длительные перемещения и многовековое соседство. Природа помогает некоторым группам дольше сохранять особенности, а контакты — смешивать традиции.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закономерностей формирования населения; методика схематическая (учебные материалы по географии населения, 2010–2020-е).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этнического и религиозного разнообразия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помогает сохранить языки, песни, кухню, праздники и ремёсла разных народов. Когда люди интересуются традициями, культурное наследие становится общей ценностью общества, а не поводом для споров.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различий может вызвать недоверие и напряжённость. В школьной и повседневной жизни это проявляется в стереотипах, оскорбительных шутках и нарушении спокойного сосуществования между одноклассниками.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традициям других поддерживает дружбу, безопасность и сотрудничество. Если человек знает правила поведения и проявляет тактичность, он легче договаривается и помогает группе работать без конфликтов.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географии это важный вывод: размещение населения зависит от истории, миграций и культурных связей. Понимание различий помогает объяснять, почему в разных регионах складываются особые традиции и уклады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уважать этнические и религиозные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 «машина времени»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костюмы, украшения, предметы быта и орнаменты, которые передавались из поколения в поколение. Посетителям рассказывают, как работали ремёсла и почему в праздники выбирали определённые цвета и узоры. Такие экспонаты помогают узнавать традиции без искажений.
</a:t>
            </a:r>
            <a:endParaRPr lang="en-US" sz="1006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родных языков и песни на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где изучают родной язык, поддерживают живую связь с культурой семьи. Когда дети учат слова, читают тексты и разучивают песни, традиции становятся частью обычной жизни, а не только воспоминанием взрослых. Это укрепляет самоощущение народа и его общие знания.
</a:t>
            </a:r>
            <a:endParaRPr lang="en-US" sz="973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ансамбли и семейные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и фольклорные коллективы объединяют людей разных возрастов вокруг музыки, танцев и обычаев. Во многих семьях важные события отмечают по старинным правилам: готовят традиционные блюда, соблюдают порядок действий и обмениваются пожеланиями. Так культурная память сохраняется и становится понятной детям.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культурное наследие народов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и религиозный состав населения формируется под влиянием истории, миграций, природных условий и контактов культур. Каждая страна имеет уникальное сочетание этносов и вероисповеданий, а Россия — яркий пример многообразия.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2026-05-11T22:37:25Z</dcterms:created>
  <dcterms:modified xsi:type="dcterms:W3CDTF">2026-05-11T22:37:25Z</dcterms:modified>
</cp:coreProperties>
</file>